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0" r:id="rId2"/>
    <p:sldId id="274" r:id="rId3"/>
    <p:sldId id="275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276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78" r:id="rId21"/>
    <p:sldId id="317" r:id="rId22"/>
    <p:sldId id="318" r:id="rId23"/>
    <p:sldId id="319" r:id="rId24"/>
    <p:sldId id="321" r:id="rId25"/>
    <p:sldId id="301" r:id="rId26"/>
    <p:sldId id="295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1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3E24C-E541-4A94-B38D-27810B02146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8D9D5E-EE8F-4D6B-A861-C08CA693DE8B}">
      <dgm:prSet phldrT="[Tekst]"/>
      <dgm:spPr/>
      <dgm:t>
        <a:bodyPr/>
        <a:lstStyle/>
        <a:p>
          <a:r>
            <a:rPr lang="pl-PL" dirty="0"/>
            <a:t>Energy </a:t>
          </a:r>
          <a:r>
            <a:rPr lang="pl-PL" dirty="0" err="1"/>
            <a:t>transition</a:t>
          </a:r>
          <a:r>
            <a:rPr lang="pl-PL" dirty="0"/>
            <a:t> </a:t>
          </a:r>
          <a:r>
            <a:rPr lang="pl-PL" dirty="0" err="1"/>
            <a:t>pioneer</a:t>
          </a:r>
          <a:br>
            <a:rPr lang="pl-PL" dirty="0"/>
          </a:br>
          <a:br>
            <a:rPr lang="pl-PL" dirty="0"/>
          </a:br>
          <a:r>
            <a:rPr lang="pl-PL" dirty="0" err="1"/>
            <a:t>Research</a:t>
          </a:r>
          <a:r>
            <a:rPr lang="pl-PL" dirty="0"/>
            <a:t> </a:t>
          </a:r>
          <a:r>
            <a:rPr lang="pl-PL" dirty="0" err="1"/>
            <a:t>potential</a:t>
          </a:r>
          <a:br>
            <a:rPr lang="pl-PL" dirty="0"/>
          </a:br>
          <a:br>
            <a:rPr lang="pl-PL" dirty="0"/>
          </a:br>
          <a:r>
            <a:rPr lang="pl-PL" dirty="0" err="1"/>
            <a:t>Climate</a:t>
          </a:r>
          <a:r>
            <a:rPr lang="pl-PL" dirty="0"/>
            <a:t> policy </a:t>
          </a:r>
          <a:r>
            <a:rPr lang="pl-PL" dirty="0" err="1"/>
            <a:t>ambition</a:t>
          </a:r>
          <a:endParaRPr lang="pl-PL" dirty="0"/>
        </a:p>
      </dgm:t>
    </dgm:pt>
    <dgm:pt modelId="{01127345-1124-4BCB-944A-DEAE2EDDD98E}" type="parTrans" cxnId="{88AFF126-CA6D-4F1E-9658-D62F608C8CA4}">
      <dgm:prSet/>
      <dgm:spPr/>
      <dgm:t>
        <a:bodyPr/>
        <a:lstStyle/>
        <a:p>
          <a:endParaRPr lang="pl-PL"/>
        </a:p>
      </dgm:t>
    </dgm:pt>
    <dgm:pt modelId="{B6BD9A36-EDC0-4ACC-989B-A385C90232BE}" type="sibTrans" cxnId="{88AFF126-CA6D-4F1E-9658-D62F608C8CA4}">
      <dgm:prSet/>
      <dgm:spPr/>
      <dgm:t>
        <a:bodyPr/>
        <a:lstStyle/>
        <a:p>
          <a:endParaRPr lang="pl-PL"/>
        </a:p>
      </dgm:t>
    </dgm:pt>
    <dgm:pt modelId="{DF38A6EB-94C2-44EB-8D6F-C6E307312C7E}">
      <dgm:prSet phldrT="[Tekst]"/>
      <dgm:spPr/>
      <dgm:t>
        <a:bodyPr/>
        <a:lstStyle/>
        <a:p>
          <a:r>
            <a:rPr lang="pl-PL" dirty="0"/>
            <a:t>USA and China </a:t>
          </a:r>
          <a:r>
            <a:rPr lang="pl-PL" dirty="0" err="1"/>
            <a:t>catching</a:t>
          </a:r>
          <a:r>
            <a:rPr lang="pl-PL" dirty="0"/>
            <a:t> </a:t>
          </a:r>
          <a:r>
            <a:rPr lang="pl-PL" dirty="0" err="1"/>
            <a:t>up</a:t>
          </a:r>
          <a:br>
            <a:rPr lang="pl-PL" dirty="0"/>
          </a:br>
          <a:br>
            <a:rPr lang="pl-PL" dirty="0"/>
          </a:br>
          <a:r>
            <a:rPr lang="pl-PL" dirty="0" err="1"/>
            <a:t>European</a:t>
          </a:r>
          <a:r>
            <a:rPr lang="pl-PL" dirty="0"/>
            <a:t> </a:t>
          </a:r>
          <a:r>
            <a:rPr lang="pl-PL" dirty="0" err="1"/>
            <a:t>paradox</a:t>
          </a:r>
          <a:br>
            <a:rPr lang="pl-PL" dirty="0"/>
          </a:br>
          <a:br>
            <a:rPr lang="pl-PL" dirty="0"/>
          </a:br>
          <a:r>
            <a:rPr lang="pl-PL" dirty="0" err="1"/>
            <a:t>Climate</a:t>
          </a:r>
          <a:r>
            <a:rPr lang="pl-PL" dirty="0"/>
            <a:t> policy </a:t>
          </a:r>
          <a:r>
            <a:rPr lang="pl-PL" dirty="0" err="1"/>
            <a:t>implementation</a:t>
          </a:r>
          <a:endParaRPr lang="pl-PL" dirty="0"/>
        </a:p>
      </dgm:t>
    </dgm:pt>
    <dgm:pt modelId="{D8A48995-FD09-48FB-A3F4-7496E4273FEC}" type="parTrans" cxnId="{F5116102-54F2-44F9-B196-6DA93600F335}">
      <dgm:prSet/>
      <dgm:spPr/>
      <dgm:t>
        <a:bodyPr/>
        <a:lstStyle/>
        <a:p>
          <a:endParaRPr lang="pl-PL"/>
        </a:p>
      </dgm:t>
    </dgm:pt>
    <dgm:pt modelId="{57F8A50D-7F3A-4F9B-8826-C7C48918813F}" type="sibTrans" cxnId="{F5116102-54F2-44F9-B196-6DA93600F335}">
      <dgm:prSet/>
      <dgm:spPr/>
      <dgm:t>
        <a:bodyPr/>
        <a:lstStyle/>
        <a:p>
          <a:endParaRPr lang="pl-PL"/>
        </a:p>
      </dgm:t>
    </dgm:pt>
    <dgm:pt modelId="{B5CA8340-BB59-4D52-BA9F-D698BF020DBD}" type="pres">
      <dgm:prSet presAssocID="{7043E24C-E541-4A94-B38D-27810B02146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94D22E23-DD32-410B-ABC9-7A50F58B8B80}" type="pres">
      <dgm:prSet presAssocID="{7043E24C-E541-4A94-B38D-27810B02146A}" presName="Background" presStyleLbl="bgImgPlace1" presStyleIdx="0" presStyleCnt="1"/>
      <dgm:spPr/>
    </dgm:pt>
    <dgm:pt modelId="{8706CE5D-4952-4EF6-BB52-CB586D71BB64}" type="pres">
      <dgm:prSet presAssocID="{7043E24C-E541-4A94-B38D-27810B02146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3D3DB46-D26B-4661-896A-24E734434774}" type="pres">
      <dgm:prSet presAssocID="{7043E24C-E541-4A94-B38D-27810B02146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8625533-657B-4B52-A8FD-867857695FE3}" type="pres">
      <dgm:prSet presAssocID="{7043E24C-E541-4A94-B38D-27810B02146A}" presName="Plus" presStyleLbl="alignNode1" presStyleIdx="0" presStyleCnt="2"/>
      <dgm:spPr/>
    </dgm:pt>
    <dgm:pt modelId="{14F30054-92C1-476F-8185-306985684816}" type="pres">
      <dgm:prSet presAssocID="{7043E24C-E541-4A94-B38D-27810B02146A}" presName="Minus" presStyleLbl="alignNode1" presStyleIdx="1" presStyleCnt="2"/>
      <dgm:spPr/>
    </dgm:pt>
    <dgm:pt modelId="{AA3758CB-60AF-4A65-8514-C7CC35CB8303}" type="pres">
      <dgm:prSet presAssocID="{7043E24C-E541-4A94-B38D-27810B02146A}" presName="Divider" presStyleLbl="parChTrans1D1" presStyleIdx="0" presStyleCnt="1"/>
      <dgm:spPr/>
    </dgm:pt>
  </dgm:ptLst>
  <dgm:cxnLst>
    <dgm:cxn modelId="{39BFDDBE-CCFC-4BA5-B987-2179B42479A9}" type="presOf" srcId="{EB8D9D5E-EE8F-4D6B-A861-C08CA693DE8B}" destId="{8706CE5D-4952-4EF6-BB52-CB586D71BB64}" srcOrd="0" destOrd="0" presId="urn:microsoft.com/office/officeart/2009/3/layout/PlusandMinus"/>
    <dgm:cxn modelId="{8D58263B-D30B-4E65-A687-27BC0A9E449C}" type="presOf" srcId="{DF38A6EB-94C2-44EB-8D6F-C6E307312C7E}" destId="{D3D3DB46-D26B-4661-896A-24E734434774}" srcOrd="0" destOrd="0" presId="urn:microsoft.com/office/officeart/2009/3/layout/PlusandMinus"/>
    <dgm:cxn modelId="{F5116102-54F2-44F9-B196-6DA93600F335}" srcId="{7043E24C-E541-4A94-B38D-27810B02146A}" destId="{DF38A6EB-94C2-44EB-8D6F-C6E307312C7E}" srcOrd="1" destOrd="0" parTransId="{D8A48995-FD09-48FB-A3F4-7496E4273FEC}" sibTransId="{57F8A50D-7F3A-4F9B-8826-C7C48918813F}"/>
    <dgm:cxn modelId="{88AFF126-CA6D-4F1E-9658-D62F608C8CA4}" srcId="{7043E24C-E541-4A94-B38D-27810B02146A}" destId="{EB8D9D5E-EE8F-4D6B-A861-C08CA693DE8B}" srcOrd="0" destOrd="0" parTransId="{01127345-1124-4BCB-944A-DEAE2EDDD98E}" sibTransId="{B6BD9A36-EDC0-4ACC-989B-A385C90232BE}"/>
    <dgm:cxn modelId="{0F0BF6A8-FB0A-40D9-86B2-F2E991F6A382}" type="presOf" srcId="{7043E24C-E541-4A94-B38D-27810B02146A}" destId="{B5CA8340-BB59-4D52-BA9F-D698BF020DBD}" srcOrd="0" destOrd="0" presId="urn:microsoft.com/office/officeart/2009/3/layout/PlusandMinus"/>
    <dgm:cxn modelId="{74D60CEB-D392-406B-BE42-04EBFEB62552}" type="presParOf" srcId="{B5CA8340-BB59-4D52-BA9F-D698BF020DBD}" destId="{94D22E23-DD32-410B-ABC9-7A50F58B8B80}" srcOrd="0" destOrd="0" presId="urn:microsoft.com/office/officeart/2009/3/layout/PlusandMinus"/>
    <dgm:cxn modelId="{D506DBB0-1DE2-467F-8DFB-861CA4627620}" type="presParOf" srcId="{B5CA8340-BB59-4D52-BA9F-D698BF020DBD}" destId="{8706CE5D-4952-4EF6-BB52-CB586D71BB64}" srcOrd="1" destOrd="0" presId="urn:microsoft.com/office/officeart/2009/3/layout/PlusandMinus"/>
    <dgm:cxn modelId="{CD7EDEE4-1620-493E-B438-65DAA3529969}" type="presParOf" srcId="{B5CA8340-BB59-4D52-BA9F-D698BF020DBD}" destId="{D3D3DB46-D26B-4661-896A-24E734434774}" srcOrd="2" destOrd="0" presId="urn:microsoft.com/office/officeart/2009/3/layout/PlusandMinus"/>
    <dgm:cxn modelId="{8F327171-EEDB-4F69-92B7-C5C99D243A25}" type="presParOf" srcId="{B5CA8340-BB59-4D52-BA9F-D698BF020DBD}" destId="{48625533-657B-4B52-A8FD-867857695FE3}" srcOrd="3" destOrd="0" presId="urn:microsoft.com/office/officeart/2009/3/layout/PlusandMinus"/>
    <dgm:cxn modelId="{0F5E144A-572F-4766-BCC0-C6CAFE5C4DD4}" type="presParOf" srcId="{B5CA8340-BB59-4D52-BA9F-D698BF020DBD}" destId="{14F30054-92C1-476F-8185-306985684816}" srcOrd="4" destOrd="0" presId="urn:microsoft.com/office/officeart/2009/3/layout/PlusandMinus"/>
    <dgm:cxn modelId="{4BF22E5D-8EC9-4BF4-A6E9-9F4F53870E8A}" type="presParOf" srcId="{B5CA8340-BB59-4D52-BA9F-D698BF020DBD}" destId="{AA3758CB-60AF-4A65-8514-C7CC35CB830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DA013-413C-4956-A72B-6F980E7B1C0D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3FB59C09-FA9B-47B7-8DCD-7B621C46C167}">
      <dgm:prSet phldrT="[Tekst]"/>
      <dgm:spPr/>
      <dgm:t>
        <a:bodyPr/>
        <a:lstStyle/>
        <a:p>
          <a:r>
            <a:rPr lang="pl-PL" dirty="0"/>
            <a:t>Technology </a:t>
          </a:r>
          <a:r>
            <a:rPr lang="pl-PL" dirty="0" err="1"/>
            <a:t>neutral</a:t>
          </a:r>
          <a:br>
            <a:rPr lang="pl-PL" dirty="0"/>
          </a:br>
          <a:r>
            <a:rPr lang="pl-PL" dirty="0"/>
            <a:t>(</a:t>
          </a:r>
          <a:r>
            <a:rPr lang="pl-PL" dirty="0" err="1"/>
            <a:t>incl</a:t>
          </a:r>
          <a:r>
            <a:rPr lang="pl-PL" dirty="0"/>
            <a:t>. </a:t>
          </a:r>
          <a:r>
            <a:rPr lang="pl-PL" dirty="0" err="1"/>
            <a:t>demand</a:t>
          </a:r>
          <a:r>
            <a:rPr lang="pl-PL" dirty="0"/>
            <a:t> </a:t>
          </a:r>
          <a:r>
            <a:rPr lang="pl-PL" dirty="0" err="1"/>
            <a:t>side</a:t>
          </a:r>
          <a:r>
            <a:rPr lang="pl-PL" dirty="0"/>
            <a:t>)</a:t>
          </a:r>
        </a:p>
      </dgm:t>
    </dgm:pt>
    <dgm:pt modelId="{A711D0CB-9843-42F0-BBFA-14973FE28332}" type="parTrans" cxnId="{EB55A620-53A1-4AF3-AB7F-36DE2EB007C8}">
      <dgm:prSet/>
      <dgm:spPr/>
      <dgm:t>
        <a:bodyPr/>
        <a:lstStyle/>
        <a:p>
          <a:endParaRPr lang="pl-PL"/>
        </a:p>
      </dgm:t>
    </dgm:pt>
    <dgm:pt modelId="{61BC85C5-6187-4503-947A-BA59A351097A}" type="sibTrans" cxnId="{EB55A620-53A1-4AF3-AB7F-36DE2EB007C8}">
      <dgm:prSet/>
      <dgm:spPr/>
      <dgm:t>
        <a:bodyPr/>
        <a:lstStyle/>
        <a:p>
          <a:endParaRPr lang="pl-PL"/>
        </a:p>
      </dgm:t>
    </dgm:pt>
    <dgm:pt modelId="{6D4758C4-68A1-45F7-A7E8-FF8DEBA22215}">
      <dgm:prSet phldrT="[Tekst]"/>
      <dgm:spPr/>
      <dgm:t>
        <a:bodyPr/>
        <a:lstStyle/>
        <a:p>
          <a:r>
            <a:rPr lang="pl-PL" dirty="0" err="1"/>
            <a:t>Providing</a:t>
          </a:r>
          <a:br>
            <a:rPr lang="pl-PL" dirty="0"/>
          </a:br>
          <a:r>
            <a:rPr lang="pl-PL" dirty="0" err="1"/>
            <a:t>security</a:t>
          </a:r>
          <a:r>
            <a:rPr lang="pl-PL" dirty="0"/>
            <a:t> of </a:t>
          </a:r>
          <a:r>
            <a:rPr lang="pl-PL" dirty="0" err="1"/>
            <a:t>supply</a:t>
          </a:r>
          <a:endParaRPr lang="pl-PL" dirty="0"/>
        </a:p>
      </dgm:t>
    </dgm:pt>
    <dgm:pt modelId="{8DE18A3C-D314-4FFD-AD4D-B59E65B2041A}" type="parTrans" cxnId="{369EFB91-79E9-427E-9F1A-42CD92E7BA43}">
      <dgm:prSet/>
      <dgm:spPr/>
      <dgm:t>
        <a:bodyPr/>
        <a:lstStyle/>
        <a:p>
          <a:endParaRPr lang="pl-PL"/>
        </a:p>
      </dgm:t>
    </dgm:pt>
    <dgm:pt modelId="{3DFE7E5B-10F5-4B2C-A5BF-0E0D0591E019}" type="sibTrans" cxnId="{369EFB91-79E9-427E-9F1A-42CD92E7BA43}">
      <dgm:prSet/>
      <dgm:spPr/>
      <dgm:t>
        <a:bodyPr/>
        <a:lstStyle/>
        <a:p>
          <a:endParaRPr lang="pl-PL"/>
        </a:p>
      </dgm:t>
    </dgm:pt>
    <dgm:pt modelId="{633EEF3E-5ED7-4E74-AB50-D38DE917EC0D}">
      <dgm:prSet phldrT="[Tekst]"/>
      <dgm:spPr/>
      <dgm:t>
        <a:bodyPr/>
        <a:lstStyle/>
        <a:p>
          <a:r>
            <a:rPr lang="pl-PL" dirty="0"/>
            <a:t>Single market: </a:t>
          </a:r>
          <a:r>
            <a:rPr lang="pl-PL" dirty="0" err="1"/>
            <a:t>infrastructure</a:t>
          </a:r>
          <a:r>
            <a:rPr lang="pl-PL" dirty="0"/>
            <a:t> and </a:t>
          </a:r>
          <a:r>
            <a:rPr lang="pl-PL" dirty="0" err="1"/>
            <a:t>regulation</a:t>
          </a:r>
          <a:endParaRPr lang="pl-PL" dirty="0"/>
        </a:p>
      </dgm:t>
    </dgm:pt>
    <dgm:pt modelId="{ECA740E4-3552-430E-A748-05058BAE6995}" type="parTrans" cxnId="{693FF7C6-A0EE-41B2-9A23-3ACA31DC9D6B}">
      <dgm:prSet/>
      <dgm:spPr/>
      <dgm:t>
        <a:bodyPr/>
        <a:lstStyle/>
        <a:p>
          <a:endParaRPr lang="pl-PL"/>
        </a:p>
      </dgm:t>
    </dgm:pt>
    <dgm:pt modelId="{A2821179-18D4-4FBB-A3CD-63ADC768A0D6}" type="sibTrans" cxnId="{693FF7C6-A0EE-41B2-9A23-3ACA31DC9D6B}">
      <dgm:prSet/>
      <dgm:spPr/>
      <dgm:t>
        <a:bodyPr/>
        <a:lstStyle/>
        <a:p>
          <a:endParaRPr lang="pl-PL"/>
        </a:p>
      </dgm:t>
    </dgm:pt>
    <dgm:pt modelId="{ACDFDEB8-293A-42C6-AFE3-953D25BD2C05}" type="pres">
      <dgm:prSet presAssocID="{703DA013-413C-4956-A72B-6F980E7B1C0D}" presName="compositeShape" presStyleCnt="0">
        <dgm:presLayoutVars>
          <dgm:chMax val="7"/>
          <dgm:dir/>
          <dgm:resizeHandles val="exact"/>
        </dgm:presLayoutVars>
      </dgm:prSet>
      <dgm:spPr/>
    </dgm:pt>
    <dgm:pt modelId="{3C0903FD-DC76-4E94-8306-2DD4331CF717}" type="pres">
      <dgm:prSet presAssocID="{703DA013-413C-4956-A72B-6F980E7B1C0D}" presName="wedge1" presStyleLbl="node1" presStyleIdx="0" presStyleCnt="3"/>
      <dgm:spPr/>
    </dgm:pt>
    <dgm:pt modelId="{2161974F-1C6C-4ADF-AC13-2C7EE0CD5DCE}" type="pres">
      <dgm:prSet presAssocID="{703DA013-413C-4956-A72B-6F980E7B1C0D}" presName="dummy1a" presStyleCnt="0"/>
      <dgm:spPr/>
    </dgm:pt>
    <dgm:pt modelId="{05B4E6A7-A925-4E61-85DB-15C403FFBE39}" type="pres">
      <dgm:prSet presAssocID="{703DA013-413C-4956-A72B-6F980E7B1C0D}" presName="dummy1b" presStyleCnt="0"/>
      <dgm:spPr/>
    </dgm:pt>
    <dgm:pt modelId="{791E7FB2-8D1A-4349-9579-178D4863D164}" type="pres">
      <dgm:prSet presAssocID="{703DA013-413C-4956-A72B-6F980E7B1C0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D5733FA-8228-4046-BE65-6B901754AF9A}" type="pres">
      <dgm:prSet presAssocID="{703DA013-413C-4956-A72B-6F980E7B1C0D}" presName="wedge2" presStyleLbl="node1" presStyleIdx="1" presStyleCnt="3"/>
      <dgm:spPr/>
    </dgm:pt>
    <dgm:pt modelId="{09C3C6BA-E699-49F4-BDF4-C3655D7BE3B7}" type="pres">
      <dgm:prSet presAssocID="{703DA013-413C-4956-A72B-6F980E7B1C0D}" presName="dummy2a" presStyleCnt="0"/>
      <dgm:spPr/>
    </dgm:pt>
    <dgm:pt modelId="{6FEC95AA-0A05-4C6D-968F-F048388B7FBC}" type="pres">
      <dgm:prSet presAssocID="{703DA013-413C-4956-A72B-6F980E7B1C0D}" presName="dummy2b" presStyleCnt="0"/>
      <dgm:spPr/>
    </dgm:pt>
    <dgm:pt modelId="{048D599A-1B7F-4FE6-8379-60BD6EC82FE2}" type="pres">
      <dgm:prSet presAssocID="{703DA013-413C-4956-A72B-6F980E7B1C0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0403C12-3529-4B57-B7A7-EA0AED3B4233}" type="pres">
      <dgm:prSet presAssocID="{703DA013-413C-4956-A72B-6F980E7B1C0D}" presName="wedge3" presStyleLbl="node1" presStyleIdx="2" presStyleCnt="3"/>
      <dgm:spPr/>
    </dgm:pt>
    <dgm:pt modelId="{5D7539B3-5DBE-40C1-8FE1-ED3C61DDF27A}" type="pres">
      <dgm:prSet presAssocID="{703DA013-413C-4956-A72B-6F980E7B1C0D}" presName="dummy3a" presStyleCnt="0"/>
      <dgm:spPr/>
    </dgm:pt>
    <dgm:pt modelId="{154D3FDF-5518-47FE-9CDC-AC12302989D8}" type="pres">
      <dgm:prSet presAssocID="{703DA013-413C-4956-A72B-6F980E7B1C0D}" presName="dummy3b" presStyleCnt="0"/>
      <dgm:spPr/>
    </dgm:pt>
    <dgm:pt modelId="{D60AB0F2-EF16-460C-8FF4-11014FACB35B}" type="pres">
      <dgm:prSet presAssocID="{703DA013-413C-4956-A72B-6F980E7B1C0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538386A-DAA9-423C-B081-583081A95B00}" type="pres">
      <dgm:prSet presAssocID="{61BC85C5-6187-4503-947A-BA59A351097A}" presName="arrowWedge1" presStyleLbl="fgSibTrans2D1" presStyleIdx="0" presStyleCnt="3"/>
      <dgm:spPr/>
    </dgm:pt>
    <dgm:pt modelId="{327054B8-609C-4181-AB0C-904ACD0E9907}" type="pres">
      <dgm:prSet presAssocID="{3DFE7E5B-10F5-4B2C-A5BF-0E0D0591E019}" presName="arrowWedge2" presStyleLbl="fgSibTrans2D1" presStyleIdx="1" presStyleCnt="3"/>
      <dgm:spPr/>
    </dgm:pt>
    <dgm:pt modelId="{B2D04C56-87C0-440F-A553-26696D7E9010}" type="pres">
      <dgm:prSet presAssocID="{A2821179-18D4-4FBB-A3CD-63ADC768A0D6}" presName="arrowWedge3" presStyleLbl="fgSibTrans2D1" presStyleIdx="2" presStyleCnt="3"/>
      <dgm:spPr/>
    </dgm:pt>
  </dgm:ptLst>
  <dgm:cxnLst>
    <dgm:cxn modelId="{34996739-57A0-4EB6-A238-3E10A88368F4}" type="presOf" srcId="{6D4758C4-68A1-45F7-A7E8-FF8DEBA22215}" destId="{2D5733FA-8228-4046-BE65-6B901754AF9A}" srcOrd="0" destOrd="0" presId="urn:microsoft.com/office/officeart/2005/8/layout/cycle8"/>
    <dgm:cxn modelId="{1AA749FA-856C-44DF-8227-45BA369AFDF1}" type="presOf" srcId="{3FB59C09-FA9B-47B7-8DCD-7B621C46C167}" destId="{3C0903FD-DC76-4E94-8306-2DD4331CF717}" srcOrd="0" destOrd="0" presId="urn:microsoft.com/office/officeart/2005/8/layout/cycle8"/>
    <dgm:cxn modelId="{EB55A620-53A1-4AF3-AB7F-36DE2EB007C8}" srcId="{703DA013-413C-4956-A72B-6F980E7B1C0D}" destId="{3FB59C09-FA9B-47B7-8DCD-7B621C46C167}" srcOrd="0" destOrd="0" parTransId="{A711D0CB-9843-42F0-BBFA-14973FE28332}" sibTransId="{61BC85C5-6187-4503-947A-BA59A351097A}"/>
    <dgm:cxn modelId="{8030CC86-3B7B-48AB-899C-C6D4BC66699E}" type="presOf" srcId="{703DA013-413C-4956-A72B-6F980E7B1C0D}" destId="{ACDFDEB8-293A-42C6-AFE3-953D25BD2C05}" srcOrd="0" destOrd="0" presId="urn:microsoft.com/office/officeart/2005/8/layout/cycle8"/>
    <dgm:cxn modelId="{0EC197D6-B0F6-42EC-AC24-4B9BECD1CC22}" type="presOf" srcId="{633EEF3E-5ED7-4E74-AB50-D38DE917EC0D}" destId="{D60AB0F2-EF16-460C-8FF4-11014FACB35B}" srcOrd="1" destOrd="0" presId="urn:microsoft.com/office/officeart/2005/8/layout/cycle8"/>
    <dgm:cxn modelId="{369EFB91-79E9-427E-9F1A-42CD92E7BA43}" srcId="{703DA013-413C-4956-A72B-6F980E7B1C0D}" destId="{6D4758C4-68A1-45F7-A7E8-FF8DEBA22215}" srcOrd="1" destOrd="0" parTransId="{8DE18A3C-D314-4FFD-AD4D-B59E65B2041A}" sibTransId="{3DFE7E5B-10F5-4B2C-A5BF-0E0D0591E019}"/>
    <dgm:cxn modelId="{57F7C77B-9337-4CD5-BAED-E9B37AFC2F4B}" type="presOf" srcId="{6D4758C4-68A1-45F7-A7E8-FF8DEBA22215}" destId="{048D599A-1B7F-4FE6-8379-60BD6EC82FE2}" srcOrd="1" destOrd="0" presId="urn:microsoft.com/office/officeart/2005/8/layout/cycle8"/>
    <dgm:cxn modelId="{693FF7C6-A0EE-41B2-9A23-3ACA31DC9D6B}" srcId="{703DA013-413C-4956-A72B-6F980E7B1C0D}" destId="{633EEF3E-5ED7-4E74-AB50-D38DE917EC0D}" srcOrd="2" destOrd="0" parTransId="{ECA740E4-3552-430E-A748-05058BAE6995}" sibTransId="{A2821179-18D4-4FBB-A3CD-63ADC768A0D6}"/>
    <dgm:cxn modelId="{46E06F27-E9C6-4077-A394-24B3DCD0DA6F}" type="presOf" srcId="{633EEF3E-5ED7-4E74-AB50-D38DE917EC0D}" destId="{90403C12-3529-4B57-B7A7-EA0AED3B4233}" srcOrd="0" destOrd="0" presId="urn:microsoft.com/office/officeart/2005/8/layout/cycle8"/>
    <dgm:cxn modelId="{1B8FAC6F-FD81-40D6-9B42-783BF03BDE1D}" type="presOf" srcId="{3FB59C09-FA9B-47B7-8DCD-7B621C46C167}" destId="{791E7FB2-8D1A-4349-9579-178D4863D164}" srcOrd="1" destOrd="0" presId="urn:microsoft.com/office/officeart/2005/8/layout/cycle8"/>
    <dgm:cxn modelId="{959F5A6D-8B2F-411B-8F7A-72CFE7402081}" type="presParOf" srcId="{ACDFDEB8-293A-42C6-AFE3-953D25BD2C05}" destId="{3C0903FD-DC76-4E94-8306-2DD4331CF717}" srcOrd="0" destOrd="0" presId="urn:microsoft.com/office/officeart/2005/8/layout/cycle8"/>
    <dgm:cxn modelId="{FB23F4A9-4A7D-473A-B520-124C6E4BAE52}" type="presParOf" srcId="{ACDFDEB8-293A-42C6-AFE3-953D25BD2C05}" destId="{2161974F-1C6C-4ADF-AC13-2C7EE0CD5DCE}" srcOrd="1" destOrd="0" presId="urn:microsoft.com/office/officeart/2005/8/layout/cycle8"/>
    <dgm:cxn modelId="{7FF3358C-0362-4244-86E8-523F112505D8}" type="presParOf" srcId="{ACDFDEB8-293A-42C6-AFE3-953D25BD2C05}" destId="{05B4E6A7-A925-4E61-85DB-15C403FFBE39}" srcOrd="2" destOrd="0" presId="urn:microsoft.com/office/officeart/2005/8/layout/cycle8"/>
    <dgm:cxn modelId="{ABD9F098-30E1-4FC6-8D6F-241D7177ACC3}" type="presParOf" srcId="{ACDFDEB8-293A-42C6-AFE3-953D25BD2C05}" destId="{791E7FB2-8D1A-4349-9579-178D4863D164}" srcOrd="3" destOrd="0" presId="urn:microsoft.com/office/officeart/2005/8/layout/cycle8"/>
    <dgm:cxn modelId="{AFE5AF5D-3EB9-4C66-BA79-7B5FA35F5180}" type="presParOf" srcId="{ACDFDEB8-293A-42C6-AFE3-953D25BD2C05}" destId="{2D5733FA-8228-4046-BE65-6B901754AF9A}" srcOrd="4" destOrd="0" presId="urn:microsoft.com/office/officeart/2005/8/layout/cycle8"/>
    <dgm:cxn modelId="{DB1C74B1-2522-4E0F-AD69-28DC466D14FC}" type="presParOf" srcId="{ACDFDEB8-293A-42C6-AFE3-953D25BD2C05}" destId="{09C3C6BA-E699-49F4-BDF4-C3655D7BE3B7}" srcOrd="5" destOrd="0" presId="urn:microsoft.com/office/officeart/2005/8/layout/cycle8"/>
    <dgm:cxn modelId="{02913386-E0D4-4F33-A10C-C2B006863FF3}" type="presParOf" srcId="{ACDFDEB8-293A-42C6-AFE3-953D25BD2C05}" destId="{6FEC95AA-0A05-4C6D-968F-F048388B7FBC}" srcOrd="6" destOrd="0" presId="urn:microsoft.com/office/officeart/2005/8/layout/cycle8"/>
    <dgm:cxn modelId="{3D60BB36-9DC5-45F4-8B34-49771CD4BA74}" type="presParOf" srcId="{ACDFDEB8-293A-42C6-AFE3-953D25BD2C05}" destId="{048D599A-1B7F-4FE6-8379-60BD6EC82FE2}" srcOrd="7" destOrd="0" presId="urn:microsoft.com/office/officeart/2005/8/layout/cycle8"/>
    <dgm:cxn modelId="{AFF53BF0-D026-4DF8-8DA8-4FDFFA6DF37F}" type="presParOf" srcId="{ACDFDEB8-293A-42C6-AFE3-953D25BD2C05}" destId="{90403C12-3529-4B57-B7A7-EA0AED3B4233}" srcOrd="8" destOrd="0" presId="urn:microsoft.com/office/officeart/2005/8/layout/cycle8"/>
    <dgm:cxn modelId="{EEAC8323-DBC6-4426-97DE-B859FC9A9625}" type="presParOf" srcId="{ACDFDEB8-293A-42C6-AFE3-953D25BD2C05}" destId="{5D7539B3-5DBE-40C1-8FE1-ED3C61DDF27A}" srcOrd="9" destOrd="0" presId="urn:microsoft.com/office/officeart/2005/8/layout/cycle8"/>
    <dgm:cxn modelId="{273C4015-609A-402E-B769-DBB6386C7BD7}" type="presParOf" srcId="{ACDFDEB8-293A-42C6-AFE3-953D25BD2C05}" destId="{154D3FDF-5518-47FE-9CDC-AC12302989D8}" srcOrd="10" destOrd="0" presId="urn:microsoft.com/office/officeart/2005/8/layout/cycle8"/>
    <dgm:cxn modelId="{7B4A7D30-DDF1-4734-957D-1AC419EF0013}" type="presParOf" srcId="{ACDFDEB8-293A-42C6-AFE3-953D25BD2C05}" destId="{D60AB0F2-EF16-460C-8FF4-11014FACB35B}" srcOrd="11" destOrd="0" presId="urn:microsoft.com/office/officeart/2005/8/layout/cycle8"/>
    <dgm:cxn modelId="{33C0073A-B063-4805-89B2-CDEB3F122AAD}" type="presParOf" srcId="{ACDFDEB8-293A-42C6-AFE3-953D25BD2C05}" destId="{C538386A-DAA9-423C-B081-583081A95B00}" srcOrd="12" destOrd="0" presId="urn:microsoft.com/office/officeart/2005/8/layout/cycle8"/>
    <dgm:cxn modelId="{7FCDE88A-D6C6-4124-9504-A731C3CBBA48}" type="presParOf" srcId="{ACDFDEB8-293A-42C6-AFE3-953D25BD2C05}" destId="{327054B8-609C-4181-AB0C-904ACD0E9907}" srcOrd="13" destOrd="0" presId="urn:microsoft.com/office/officeart/2005/8/layout/cycle8"/>
    <dgm:cxn modelId="{AEA852A7-E3A4-4E5A-8E5A-D5ABC85E5C1C}" type="presParOf" srcId="{ACDFDEB8-293A-42C6-AFE3-953D25BD2C05}" destId="{B2D04C56-87C0-440F-A553-26696D7E901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4369A-12BA-408A-BC6E-6517B613C26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CD333DA-DEE7-42C9-9CC6-DA66FC2B6C34}">
      <dgm:prSet phldrT="[Tekst]"/>
      <dgm:spPr>
        <a:solidFill>
          <a:schemeClr val="tx2"/>
        </a:solidFill>
      </dgm:spPr>
      <dgm:t>
        <a:bodyPr/>
        <a:lstStyle/>
        <a:p>
          <a:r>
            <a:rPr lang="en-US" dirty="0"/>
            <a:t>Support focus</a:t>
          </a:r>
          <a:endParaRPr lang="pl-PL" dirty="0"/>
        </a:p>
      </dgm:t>
    </dgm:pt>
    <dgm:pt modelId="{1CE46935-F6BB-4B15-99AA-DC09881E1747}" type="parTrans" cxnId="{7A3D6150-5F62-43B8-837E-4E0A4A0BF0F7}">
      <dgm:prSet/>
      <dgm:spPr/>
      <dgm:t>
        <a:bodyPr/>
        <a:lstStyle/>
        <a:p>
          <a:endParaRPr lang="pl-PL"/>
        </a:p>
      </dgm:t>
    </dgm:pt>
    <dgm:pt modelId="{642F0E9B-064D-4EC7-90A7-722F69B8200C}" type="sibTrans" cxnId="{7A3D6150-5F62-43B8-837E-4E0A4A0BF0F7}">
      <dgm:prSet/>
      <dgm:spPr/>
      <dgm:t>
        <a:bodyPr/>
        <a:lstStyle/>
        <a:p>
          <a:endParaRPr lang="pl-PL"/>
        </a:p>
      </dgm:t>
    </dgm:pt>
    <dgm:pt modelId="{5082C205-5B97-47BC-80E9-8520DF0EDD4D}">
      <dgm:prSet phldrT="[Tekst]"/>
      <dgm:spPr/>
      <dgm:t>
        <a:bodyPr/>
        <a:lstStyle/>
        <a:p>
          <a:r>
            <a:rPr lang="en-US" b="1" dirty="0"/>
            <a:t>Thematic</a:t>
          </a:r>
          <a:endParaRPr lang="pl-PL" b="1" dirty="0"/>
        </a:p>
      </dgm:t>
    </dgm:pt>
    <dgm:pt modelId="{A59AFDA4-8269-44CB-B22C-197E3FFFF9EF}" type="parTrans" cxnId="{3F74DD97-5863-4072-8808-EF0E0B0E6F7B}">
      <dgm:prSet/>
      <dgm:spPr/>
      <dgm:t>
        <a:bodyPr/>
        <a:lstStyle/>
        <a:p>
          <a:endParaRPr lang="pl-PL"/>
        </a:p>
      </dgm:t>
    </dgm:pt>
    <dgm:pt modelId="{552DE62C-3DF6-482B-ABCB-E2D7875574C2}" type="sibTrans" cxnId="{3F74DD97-5863-4072-8808-EF0E0B0E6F7B}">
      <dgm:prSet/>
      <dgm:spPr/>
      <dgm:t>
        <a:bodyPr/>
        <a:lstStyle/>
        <a:p>
          <a:endParaRPr lang="pl-PL"/>
        </a:p>
      </dgm:t>
    </dgm:pt>
    <dgm:pt modelId="{5665DAD9-8632-41A1-A8C2-869A46B74A9C}">
      <dgm:prSet phldrT="[Tekst]"/>
      <dgm:spPr/>
      <dgm:t>
        <a:bodyPr/>
        <a:lstStyle/>
        <a:p>
          <a:r>
            <a:rPr lang="en-US" dirty="0"/>
            <a:t>Technology</a:t>
          </a:r>
          <a:endParaRPr lang="pl-PL" dirty="0"/>
        </a:p>
      </dgm:t>
    </dgm:pt>
    <dgm:pt modelId="{C3D01DE0-A497-49A4-ADFC-33C78EFE7029}" type="parTrans" cxnId="{6BA4F4E8-143F-4FAF-9239-278F05322472}">
      <dgm:prSet/>
      <dgm:spPr/>
      <dgm:t>
        <a:bodyPr/>
        <a:lstStyle/>
        <a:p>
          <a:endParaRPr lang="pl-PL"/>
        </a:p>
      </dgm:t>
    </dgm:pt>
    <dgm:pt modelId="{1D12C29E-0F55-4820-B3F8-01B77E841334}" type="sibTrans" cxnId="{6BA4F4E8-143F-4FAF-9239-278F05322472}">
      <dgm:prSet/>
      <dgm:spPr/>
      <dgm:t>
        <a:bodyPr/>
        <a:lstStyle/>
        <a:p>
          <a:endParaRPr lang="pl-PL"/>
        </a:p>
      </dgm:t>
    </dgm:pt>
    <dgm:pt modelId="{2C1C0FAC-DB4B-4FD5-BC60-F6877779DB31}">
      <dgm:prSet phldrT="[Tekst]"/>
      <dgm:spPr/>
      <dgm:t>
        <a:bodyPr/>
        <a:lstStyle/>
        <a:p>
          <a:r>
            <a:rPr lang="en-US" dirty="0"/>
            <a:t>Horizontal</a:t>
          </a:r>
          <a:endParaRPr lang="pl-PL" dirty="0"/>
        </a:p>
      </dgm:t>
    </dgm:pt>
    <dgm:pt modelId="{0F849D44-6F81-49F4-A873-8CFABEE4D51C}" type="parTrans" cxnId="{01B3226B-E32F-40D0-9D3A-5E7CDFA1A8EF}">
      <dgm:prSet/>
      <dgm:spPr/>
      <dgm:t>
        <a:bodyPr/>
        <a:lstStyle/>
        <a:p>
          <a:endParaRPr lang="pl-PL"/>
        </a:p>
      </dgm:t>
    </dgm:pt>
    <dgm:pt modelId="{0FD0DA0E-AA29-4C7A-B103-C71D7124AEA7}" type="sibTrans" cxnId="{01B3226B-E32F-40D0-9D3A-5E7CDFA1A8EF}">
      <dgm:prSet/>
      <dgm:spPr/>
      <dgm:t>
        <a:bodyPr/>
        <a:lstStyle/>
        <a:p>
          <a:endParaRPr lang="pl-PL"/>
        </a:p>
      </dgm:t>
    </dgm:pt>
    <dgm:pt modelId="{A5EF61DB-8770-45B8-8BA5-1A293DADB147}" type="pres">
      <dgm:prSet presAssocID="{1564369A-12BA-408A-BC6E-6517B613C2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919015-D534-40E2-89C5-50D8ED22E858}" type="pres">
      <dgm:prSet presAssocID="{1CD333DA-DEE7-42C9-9CC6-DA66FC2B6C34}" presName="hierRoot1" presStyleCnt="0">
        <dgm:presLayoutVars>
          <dgm:hierBranch val="init"/>
        </dgm:presLayoutVars>
      </dgm:prSet>
      <dgm:spPr/>
    </dgm:pt>
    <dgm:pt modelId="{F39C24C4-D374-4618-93A1-7BB4514C0CE6}" type="pres">
      <dgm:prSet presAssocID="{1CD333DA-DEE7-42C9-9CC6-DA66FC2B6C34}" presName="rootComposite1" presStyleCnt="0"/>
      <dgm:spPr/>
    </dgm:pt>
    <dgm:pt modelId="{9620A9C8-088C-409E-87CB-93003BCB5C07}" type="pres">
      <dgm:prSet presAssocID="{1CD333DA-DEE7-42C9-9CC6-DA66FC2B6C34}" presName="rootText1" presStyleLbl="node0" presStyleIdx="0" presStyleCnt="1">
        <dgm:presLayoutVars>
          <dgm:chPref val="3"/>
        </dgm:presLayoutVars>
      </dgm:prSet>
      <dgm:spPr/>
    </dgm:pt>
    <dgm:pt modelId="{0451D806-4D65-409B-80D6-C3585E010CD6}" type="pres">
      <dgm:prSet presAssocID="{1CD333DA-DEE7-42C9-9CC6-DA66FC2B6C34}" presName="rootConnector1" presStyleLbl="node1" presStyleIdx="0" presStyleCnt="0"/>
      <dgm:spPr/>
    </dgm:pt>
    <dgm:pt modelId="{62CCF27A-392A-4FB6-A8BE-9BD73B7CBB38}" type="pres">
      <dgm:prSet presAssocID="{1CD333DA-DEE7-42C9-9CC6-DA66FC2B6C34}" presName="hierChild2" presStyleCnt="0"/>
      <dgm:spPr/>
    </dgm:pt>
    <dgm:pt modelId="{E864D27A-F021-4A27-B835-15C505705B3F}" type="pres">
      <dgm:prSet presAssocID="{0F849D44-6F81-49F4-A873-8CFABEE4D51C}" presName="Name64" presStyleLbl="parChTrans1D2" presStyleIdx="0" presStyleCnt="3"/>
      <dgm:spPr/>
    </dgm:pt>
    <dgm:pt modelId="{CC1DE1D3-4373-43E0-BF54-2C3482CCC93E}" type="pres">
      <dgm:prSet presAssocID="{2C1C0FAC-DB4B-4FD5-BC60-F6877779DB31}" presName="hierRoot2" presStyleCnt="0">
        <dgm:presLayoutVars>
          <dgm:hierBranch val="init"/>
        </dgm:presLayoutVars>
      </dgm:prSet>
      <dgm:spPr/>
    </dgm:pt>
    <dgm:pt modelId="{CA53B76A-6348-497F-986B-4CB00AD2AC38}" type="pres">
      <dgm:prSet presAssocID="{2C1C0FAC-DB4B-4FD5-BC60-F6877779DB31}" presName="rootComposite" presStyleCnt="0"/>
      <dgm:spPr/>
    </dgm:pt>
    <dgm:pt modelId="{85FB7E0F-8331-414D-99D9-493457B57924}" type="pres">
      <dgm:prSet presAssocID="{2C1C0FAC-DB4B-4FD5-BC60-F6877779DB31}" presName="rootText" presStyleLbl="node2" presStyleIdx="0" presStyleCnt="3">
        <dgm:presLayoutVars>
          <dgm:chPref val="3"/>
        </dgm:presLayoutVars>
      </dgm:prSet>
      <dgm:spPr/>
    </dgm:pt>
    <dgm:pt modelId="{32E16584-C03A-4CFA-BB72-C56C86CE9BE1}" type="pres">
      <dgm:prSet presAssocID="{2C1C0FAC-DB4B-4FD5-BC60-F6877779DB31}" presName="rootConnector" presStyleLbl="node2" presStyleIdx="0" presStyleCnt="3"/>
      <dgm:spPr/>
    </dgm:pt>
    <dgm:pt modelId="{2B400EB6-D422-4651-AE32-60B44D723B51}" type="pres">
      <dgm:prSet presAssocID="{2C1C0FAC-DB4B-4FD5-BC60-F6877779DB31}" presName="hierChild4" presStyleCnt="0"/>
      <dgm:spPr/>
    </dgm:pt>
    <dgm:pt modelId="{CFB099AA-3DBB-41C5-AE9D-22A695184DC7}" type="pres">
      <dgm:prSet presAssocID="{2C1C0FAC-DB4B-4FD5-BC60-F6877779DB31}" presName="hierChild5" presStyleCnt="0"/>
      <dgm:spPr/>
    </dgm:pt>
    <dgm:pt modelId="{963F3059-3D14-4D4A-ACD9-AB63DB5A4E4F}" type="pres">
      <dgm:prSet presAssocID="{A59AFDA4-8269-44CB-B22C-197E3FFFF9EF}" presName="Name64" presStyleLbl="parChTrans1D2" presStyleIdx="1" presStyleCnt="3"/>
      <dgm:spPr/>
    </dgm:pt>
    <dgm:pt modelId="{ABE503EE-AFD7-44B3-8421-9ADB57D7C356}" type="pres">
      <dgm:prSet presAssocID="{5082C205-5B97-47BC-80E9-8520DF0EDD4D}" presName="hierRoot2" presStyleCnt="0">
        <dgm:presLayoutVars>
          <dgm:hierBranch val="init"/>
        </dgm:presLayoutVars>
      </dgm:prSet>
      <dgm:spPr/>
    </dgm:pt>
    <dgm:pt modelId="{194FB9E4-CF67-4023-8EBF-0CEF54F32831}" type="pres">
      <dgm:prSet presAssocID="{5082C205-5B97-47BC-80E9-8520DF0EDD4D}" presName="rootComposite" presStyleCnt="0"/>
      <dgm:spPr/>
    </dgm:pt>
    <dgm:pt modelId="{EF2AFEE2-3771-41A1-951B-963826EA5BC7}" type="pres">
      <dgm:prSet presAssocID="{5082C205-5B97-47BC-80E9-8520DF0EDD4D}" presName="rootText" presStyleLbl="node2" presStyleIdx="1" presStyleCnt="3">
        <dgm:presLayoutVars>
          <dgm:chPref val="3"/>
        </dgm:presLayoutVars>
      </dgm:prSet>
      <dgm:spPr/>
    </dgm:pt>
    <dgm:pt modelId="{2EDC2862-FF61-4934-B0B8-02EC2518977E}" type="pres">
      <dgm:prSet presAssocID="{5082C205-5B97-47BC-80E9-8520DF0EDD4D}" presName="rootConnector" presStyleLbl="node2" presStyleIdx="1" presStyleCnt="3"/>
      <dgm:spPr/>
    </dgm:pt>
    <dgm:pt modelId="{B3E857CF-1AEE-46D8-A640-35DD25106EC1}" type="pres">
      <dgm:prSet presAssocID="{5082C205-5B97-47BC-80E9-8520DF0EDD4D}" presName="hierChild4" presStyleCnt="0"/>
      <dgm:spPr/>
    </dgm:pt>
    <dgm:pt modelId="{67A01329-92E0-40D6-8D9D-FC3C48F9DA25}" type="pres">
      <dgm:prSet presAssocID="{5082C205-5B97-47BC-80E9-8520DF0EDD4D}" presName="hierChild5" presStyleCnt="0"/>
      <dgm:spPr/>
    </dgm:pt>
    <dgm:pt modelId="{26CA373A-84D9-4FC7-A30E-76DABBD6FFBA}" type="pres">
      <dgm:prSet presAssocID="{C3D01DE0-A497-49A4-ADFC-33C78EFE7029}" presName="Name64" presStyleLbl="parChTrans1D2" presStyleIdx="2" presStyleCnt="3"/>
      <dgm:spPr/>
    </dgm:pt>
    <dgm:pt modelId="{5CEA199F-CA88-414E-B628-5046AE4D61E7}" type="pres">
      <dgm:prSet presAssocID="{5665DAD9-8632-41A1-A8C2-869A46B74A9C}" presName="hierRoot2" presStyleCnt="0">
        <dgm:presLayoutVars>
          <dgm:hierBranch val="init"/>
        </dgm:presLayoutVars>
      </dgm:prSet>
      <dgm:spPr/>
    </dgm:pt>
    <dgm:pt modelId="{07B61076-0AB5-49A7-9272-B3F54B4B607D}" type="pres">
      <dgm:prSet presAssocID="{5665DAD9-8632-41A1-A8C2-869A46B74A9C}" presName="rootComposite" presStyleCnt="0"/>
      <dgm:spPr/>
    </dgm:pt>
    <dgm:pt modelId="{F89BD4AF-1B2D-4002-937D-F02FCEB198A1}" type="pres">
      <dgm:prSet presAssocID="{5665DAD9-8632-41A1-A8C2-869A46B74A9C}" presName="rootText" presStyleLbl="node2" presStyleIdx="2" presStyleCnt="3">
        <dgm:presLayoutVars>
          <dgm:chPref val="3"/>
        </dgm:presLayoutVars>
      </dgm:prSet>
      <dgm:spPr/>
    </dgm:pt>
    <dgm:pt modelId="{3590E82F-A098-4A4F-8211-B58CBFC882EF}" type="pres">
      <dgm:prSet presAssocID="{5665DAD9-8632-41A1-A8C2-869A46B74A9C}" presName="rootConnector" presStyleLbl="node2" presStyleIdx="2" presStyleCnt="3"/>
      <dgm:spPr/>
    </dgm:pt>
    <dgm:pt modelId="{5B1CC55E-3877-46A3-A66D-625EA0345242}" type="pres">
      <dgm:prSet presAssocID="{5665DAD9-8632-41A1-A8C2-869A46B74A9C}" presName="hierChild4" presStyleCnt="0"/>
      <dgm:spPr/>
    </dgm:pt>
    <dgm:pt modelId="{711DB77E-7C9F-4DE6-BEE3-AABDA6CF337D}" type="pres">
      <dgm:prSet presAssocID="{5665DAD9-8632-41A1-A8C2-869A46B74A9C}" presName="hierChild5" presStyleCnt="0"/>
      <dgm:spPr/>
    </dgm:pt>
    <dgm:pt modelId="{38ACD0A2-0D2D-4AB4-911A-76DFA226AB66}" type="pres">
      <dgm:prSet presAssocID="{1CD333DA-DEE7-42C9-9CC6-DA66FC2B6C34}" presName="hierChild3" presStyleCnt="0"/>
      <dgm:spPr/>
    </dgm:pt>
  </dgm:ptLst>
  <dgm:cxnLst>
    <dgm:cxn modelId="{C6DCBF0D-B3E0-4CFB-9EC2-6771A8824DA8}" type="presOf" srcId="{A59AFDA4-8269-44CB-B22C-197E3FFFF9EF}" destId="{963F3059-3D14-4D4A-ACD9-AB63DB5A4E4F}" srcOrd="0" destOrd="0" presId="urn:microsoft.com/office/officeart/2009/3/layout/HorizontalOrganizationChart"/>
    <dgm:cxn modelId="{C6DFFCAC-7772-4DDC-97C7-5B7A3D5061B3}" type="presOf" srcId="{2C1C0FAC-DB4B-4FD5-BC60-F6877779DB31}" destId="{32E16584-C03A-4CFA-BB72-C56C86CE9BE1}" srcOrd="1" destOrd="0" presId="urn:microsoft.com/office/officeart/2009/3/layout/HorizontalOrganizationChart"/>
    <dgm:cxn modelId="{483A7B7D-6C65-42FE-BCEA-B99288BF5142}" type="presOf" srcId="{5082C205-5B97-47BC-80E9-8520DF0EDD4D}" destId="{EF2AFEE2-3771-41A1-951B-963826EA5BC7}" srcOrd="0" destOrd="0" presId="urn:microsoft.com/office/officeart/2009/3/layout/HorizontalOrganizationChart"/>
    <dgm:cxn modelId="{D8589F9A-D67E-49BF-82C0-8A0D43C11659}" type="presOf" srcId="{1564369A-12BA-408A-BC6E-6517B613C26B}" destId="{A5EF61DB-8770-45B8-8BA5-1A293DADB147}" srcOrd="0" destOrd="0" presId="urn:microsoft.com/office/officeart/2009/3/layout/HorizontalOrganizationChart"/>
    <dgm:cxn modelId="{FE5D82FF-AD7C-4E6D-87E7-3E3D508D3BB4}" type="presOf" srcId="{1CD333DA-DEE7-42C9-9CC6-DA66FC2B6C34}" destId="{9620A9C8-088C-409E-87CB-93003BCB5C07}" srcOrd="0" destOrd="0" presId="urn:microsoft.com/office/officeart/2009/3/layout/HorizontalOrganizationChart"/>
    <dgm:cxn modelId="{3F74DD97-5863-4072-8808-EF0E0B0E6F7B}" srcId="{1CD333DA-DEE7-42C9-9CC6-DA66FC2B6C34}" destId="{5082C205-5B97-47BC-80E9-8520DF0EDD4D}" srcOrd="1" destOrd="0" parTransId="{A59AFDA4-8269-44CB-B22C-197E3FFFF9EF}" sibTransId="{552DE62C-3DF6-482B-ABCB-E2D7875574C2}"/>
    <dgm:cxn modelId="{7A3D6150-5F62-43B8-837E-4E0A4A0BF0F7}" srcId="{1564369A-12BA-408A-BC6E-6517B613C26B}" destId="{1CD333DA-DEE7-42C9-9CC6-DA66FC2B6C34}" srcOrd="0" destOrd="0" parTransId="{1CE46935-F6BB-4B15-99AA-DC09881E1747}" sibTransId="{642F0E9B-064D-4EC7-90A7-722F69B8200C}"/>
    <dgm:cxn modelId="{01B3226B-E32F-40D0-9D3A-5E7CDFA1A8EF}" srcId="{1CD333DA-DEE7-42C9-9CC6-DA66FC2B6C34}" destId="{2C1C0FAC-DB4B-4FD5-BC60-F6877779DB31}" srcOrd="0" destOrd="0" parTransId="{0F849D44-6F81-49F4-A873-8CFABEE4D51C}" sibTransId="{0FD0DA0E-AA29-4C7A-B103-C71D7124AEA7}"/>
    <dgm:cxn modelId="{6BA4F4E8-143F-4FAF-9239-278F05322472}" srcId="{1CD333DA-DEE7-42C9-9CC6-DA66FC2B6C34}" destId="{5665DAD9-8632-41A1-A8C2-869A46B74A9C}" srcOrd="2" destOrd="0" parTransId="{C3D01DE0-A497-49A4-ADFC-33C78EFE7029}" sibTransId="{1D12C29E-0F55-4820-B3F8-01B77E841334}"/>
    <dgm:cxn modelId="{9E140765-FD81-4BBE-ACC8-06ADB93E9151}" type="presOf" srcId="{5665DAD9-8632-41A1-A8C2-869A46B74A9C}" destId="{3590E82F-A098-4A4F-8211-B58CBFC882EF}" srcOrd="1" destOrd="0" presId="urn:microsoft.com/office/officeart/2009/3/layout/HorizontalOrganizationChart"/>
    <dgm:cxn modelId="{F2096541-EAD6-42F3-A013-7242AD13DD1F}" type="presOf" srcId="{5665DAD9-8632-41A1-A8C2-869A46B74A9C}" destId="{F89BD4AF-1B2D-4002-937D-F02FCEB198A1}" srcOrd="0" destOrd="0" presId="urn:microsoft.com/office/officeart/2009/3/layout/HorizontalOrganizationChart"/>
    <dgm:cxn modelId="{C53BF0DC-E7AA-40AC-8F38-32A977891982}" type="presOf" srcId="{2C1C0FAC-DB4B-4FD5-BC60-F6877779DB31}" destId="{85FB7E0F-8331-414D-99D9-493457B57924}" srcOrd="0" destOrd="0" presId="urn:microsoft.com/office/officeart/2009/3/layout/HorizontalOrganizationChart"/>
    <dgm:cxn modelId="{9ACED7BA-1FD6-4F27-A6D2-6B1E572D1A4A}" type="presOf" srcId="{0F849D44-6F81-49F4-A873-8CFABEE4D51C}" destId="{E864D27A-F021-4A27-B835-15C505705B3F}" srcOrd="0" destOrd="0" presId="urn:microsoft.com/office/officeart/2009/3/layout/HorizontalOrganizationChart"/>
    <dgm:cxn modelId="{29E98326-3EED-4FFF-82DC-7ED15B1A2DA8}" type="presOf" srcId="{1CD333DA-DEE7-42C9-9CC6-DA66FC2B6C34}" destId="{0451D806-4D65-409B-80D6-C3585E010CD6}" srcOrd="1" destOrd="0" presId="urn:microsoft.com/office/officeart/2009/3/layout/HorizontalOrganizationChart"/>
    <dgm:cxn modelId="{2EA048FF-B8B8-49D7-AB9F-16830F0B35BA}" type="presOf" srcId="{5082C205-5B97-47BC-80E9-8520DF0EDD4D}" destId="{2EDC2862-FF61-4934-B0B8-02EC2518977E}" srcOrd="1" destOrd="0" presId="urn:microsoft.com/office/officeart/2009/3/layout/HorizontalOrganizationChart"/>
    <dgm:cxn modelId="{F1468060-0760-41DA-8661-52A8F18A1AD7}" type="presOf" srcId="{C3D01DE0-A497-49A4-ADFC-33C78EFE7029}" destId="{26CA373A-84D9-4FC7-A30E-76DABBD6FFBA}" srcOrd="0" destOrd="0" presId="urn:microsoft.com/office/officeart/2009/3/layout/HorizontalOrganizationChart"/>
    <dgm:cxn modelId="{B6EBAE3C-B530-4C23-BE75-94622F880EFB}" type="presParOf" srcId="{A5EF61DB-8770-45B8-8BA5-1A293DADB147}" destId="{92919015-D534-40E2-89C5-50D8ED22E858}" srcOrd="0" destOrd="0" presId="urn:microsoft.com/office/officeart/2009/3/layout/HorizontalOrganizationChart"/>
    <dgm:cxn modelId="{0D70C312-0E10-4E07-9D7E-6C4DE47B46FC}" type="presParOf" srcId="{92919015-D534-40E2-89C5-50D8ED22E858}" destId="{F39C24C4-D374-4618-93A1-7BB4514C0CE6}" srcOrd="0" destOrd="0" presId="urn:microsoft.com/office/officeart/2009/3/layout/HorizontalOrganizationChart"/>
    <dgm:cxn modelId="{F5FB91FB-5E8E-4D14-9259-F275969B6FE0}" type="presParOf" srcId="{F39C24C4-D374-4618-93A1-7BB4514C0CE6}" destId="{9620A9C8-088C-409E-87CB-93003BCB5C07}" srcOrd="0" destOrd="0" presId="urn:microsoft.com/office/officeart/2009/3/layout/HorizontalOrganizationChart"/>
    <dgm:cxn modelId="{E4DF59A8-B1AD-44C0-8104-FB84127B2A5B}" type="presParOf" srcId="{F39C24C4-D374-4618-93A1-7BB4514C0CE6}" destId="{0451D806-4D65-409B-80D6-C3585E010CD6}" srcOrd="1" destOrd="0" presId="urn:microsoft.com/office/officeart/2009/3/layout/HorizontalOrganizationChart"/>
    <dgm:cxn modelId="{7ACF506A-7A5E-4371-9E78-1A6F68903026}" type="presParOf" srcId="{92919015-D534-40E2-89C5-50D8ED22E858}" destId="{62CCF27A-392A-4FB6-A8BE-9BD73B7CBB38}" srcOrd="1" destOrd="0" presId="urn:microsoft.com/office/officeart/2009/3/layout/HorizontalOrganizationChart"/>
    <dgm:cxn modelId="{6DC78FFF-DC2D-42F7-88E2-D4E9AFB760E0}" type="presParOf" srcId="{62CCF27A-392A-4FB6-A8BE-9BD73B7CBB38}" destId="{E864D27A-F021-4A27-B835-15C505705B3F}" srcOrd="0" destOrd="0" presId="urn:microsoft.com/office/officeart/2009/3/layout/HorizontalOrganizationChart"/>
    <dgm:cxn modelId="{C242E3AD-CCA2-4F68-B9CF-8AE9FB53B9D9}" type="presParOf" srcId="{62CCF27A-392A-4FB6-A8BE-9BD73B7CBB38}" destId="{CC1DE1D3-4373-43E0-BF54-2C3482CCC93E}" srcOrd="1" destOrd="0" presId="urn:microsoft.com/office/officeart/2009/3/layout/HorizontalOrganizationChart"/>
    <dgm:cxn modelId="{9EB54948-3D4A-409F-BF63-304619B631F0}" type="presParOf" srcId="{CC1DE1D3-4373-43E0-BF54-2C3482CCC93E}" destId="{CA53B76A-6348-497F-986B-4CB00AD2AC38}" srcOrd="0" destOrd="0" presId="urn:microsoft.com/office/officeart/2009/3/layout/HorizontalOrganizationChart"/>
    <dgm:cxn modelId="{4857B955-8AB6-4B58-98A7-D98BACB4C89D}" type="presParOf" srcId="{CA53B76A-6348-497F-986B-4CB00AD2AC38}" destId="{85FB7E0F-8331-414D-99D9-493457B57924}" srcOrd="0" destOrd="0" presId="urn:microsoft.com/office/officeart/2009/3/layout/HorizontalOrganizationChart"/>
    <dgm:cxn modelId="{C7A1CEA4-D810-4B37-8D43-A7D23803FC9E}" type="presParOf" srcId="{CA53B76A-6348-497F-986B-4CB00AD2AC38}" destId="{32E16584-C03A-4CFA-BB72-C56C86CE9BE1}" srcOrd="1" destOrd="0" presId="urn:microsoft.com/office/officeart/2009/3/layout/HorizontalOrganizationChart"/>
    <dgm:cxn modelId="{C7887234-3E29-43F8-BCB2-48D553862A1B}" type="presParOf" srcId="{CC1DE1D3-4373-43E0-BF54-2C3482CCC93E}" destId="{2B400EB6-D422-4651-AE32-60B44D723B51}" srcOrd="1" destOrd="0" presId="urn:microsoft.com/office/officeart/2009/3/layout/HorizontalOrganizationChart"/>
    <dgm:cxn modelId="{A4DA793D-FFE6-4F43-8ECE-F4657734A3BC}" type="presParOf" srcId="{CC1DE1D3-4373-43E0-BF54-2C3482CCC93E}" destId="{CFB099AA-3DBB-41C5-AE9D-22A695184DC7}" srcOrd="2" destOrd="0" presId="urn:microsoft.com/office/officeart/2009/3/layout/HorizontalOrganizationChart"/>
    <dgm:cxn modelId="{FDD0C2BC-2A9F-4FEC-A1E2-B5A29F09AB81}" type="presParOf" srcId="{62CCF27A-392A-4FB6-A8BE-9BD73B7CBB38}" destId="{963F3059-3D14-4D4A-ACD9-AB63DB5A4E4F}" srcOrd="2" destOrd="0" presId="urn:microsoft.com/office/officeart/2009/3/layout/HorizontalOrganizationChart"/>
    <dgm:cxn modelId="{65E9035A-C454-4562-9C67-EC4773D22FF5}" type="presParOf" srcId="{62CCF27A-392A-4FB6-A8BE-9BD73B7CBB38}" destId="{ABE503EE-AFD7-44B3-8421-9ADB57D7C356}" srcOrd="3" destOrd="0" presId="urn:microsoft.com/office/officeart/2009/3/layout/HorizontalOrganizationChart"/>
    <dgm:cxn modelId="{B5EDE134-E57B-4A6B-9589-BCE0058FB6B6}" type="presParOf" srcId="{ABE503EE-AFD7-44B3-8421-9ADB57D7C356}" destId="{194FB9E4-CF67-4023-8EBF-0CEF54F32831}" srcOrd="0" destOrd="0" presId="urn:microsoft.com/office/officeart/2009/3/layout/HorizontalOrganizationChart"/>
    <dgm:cxn modelId="{785F9AB0-FDD7-416B-9193-61C9468674E3}" type="presParOf" srcId="{194FB9E4-CF67-4023-8EBF-0CEF54F32831}" destId="{EF2AFEE2-3771-41A1-951B-963826EA5BC7}" srcOrd="0" destOrd="0" presId="urn:microsoft.com/office/officeart/2009/3/layout/HorizontalOrganizationChart"/>
    <dgm:cxn modelId="{10345802-F452-4BBB-A7DB-5724DB8C600B}" type="presParOf" srcId="{194FB9E4-CF67-4023-8EBF-0CEF54F32831}" destId="{2EDC2862-FF61-4934-B0B8-02EC2518977E}" srcOrd="1" destOrd="0" presId="urn:microsoft.com/office/officeart/2009/3/layout/HorizontalOrganizationChart"/>
    <dgm:cxn modelId="{380AAEF1-850D-4CEB-B358-3B2A5C3201AD}" type="presParOf" srcId="{ABE503EE-AFD7-44B3-8421-9ADB57D7C356}" destId="{B3E857CF-1AEE-46D8-A640-35DD25106EC1}" srcOrd="1" destOrd="0" presId="urn:microsoft.com/office/officeart/2009/3/layout/HorizontalOrganizationChart"/>
    <dgm:cxn modelId="{E5F7552A-FCB0-466D-A2B6-B845F5B92B2B}" type="presParOf" srcId="{ABE503EE-AFD7-44B3-8421-9ADB57D7C356}" destId="{67A01329-92E0-40D6-8D9D-FC3C48F9DA25}" srcOrd="2" destOrd="0" presId="urn:microsoft.com/office/officeart/2009/3/layout/HorizontalOrganizationChart"/>
    <dgm:cxn modelId="{0A358249-3EE7-4746-BFAE-4E8BF7545D0C}" type="presParOf" srcId="{62CCF27A-392A-4FB6-A8BE-9BD73B7CBB38}" destId="{26CA373A-84D9-4FC7-A30E-76DABBD6FFBA}" srcOrd="4" destOrd="0" presId="urn:microsoft.com/office/officeart/2009/3/layout/HorizontalOrganizationChart"/>
    <dgm:cxn modelId="{98FF80E6-C642-42D2-862A-24C85781B413}" type="presParOf" srcId="{62CCF27A-392A-4FB6-A8BE-9BD73B7CBB38}" destId="{5CEA199F-CA88-414E-B628-5046AE4D61E7}" srcOrd="5" destOrd="0" presId="urn:microsoft.com/office/officeart/2009/3/layout/HorizontalOrganizationChart"/>
    <dgm:cxn modelId="{35FEE8F1-D6BE-4A20-BD4D-F1E62D098242}" type="presParOf" srcId="{5CEA199F-CA88-414E-B628-5046AE4D61E7}" destId="{07B61076-0AB5-49A7-9272-B3F54B4B607D}" srcOrd="0" destOrd="0" presId="urn:microsoft.com/office/officeart/2009/3/layout/HorizontalOrganizationChart"/>
    <dgm:cxn modelId="{1CC27876-4DF3-4BF6-8338-B77E61A8BB85}" type="presParOf" srcId="{07B61076-0AB5-49A7-9272-B3F54B4B607D}" destId="{F89BD4AF-1B2D-4002-937D-F02FCEB198A1}" srcOrd="0" destOrd="0" presId="urn:microsoft.com/office/officeart/2009/3/layout/HorizontalOrganizationChart"/>
    <dgm:cxn modelId="{5244BF34-5E77-44BC-91B7-1FC5D3BFCEC2}" type="presParOf" srcId="{07B61076-0AB5-49A7-9272-B3F54B4B607D}" destId="{3590E82F-A098-4A4F-8211-B58CBFC882EF}" srcOrd="1" destOrd="0" presId="urn:microsoft.com/office/officeart/2009/3/layout/HorizontalOrganizationChart"/>
    <dgm:cxn modelId="{3F52E6E0-3AF9-4458-8041-1B7FBBB21C5C}" type="presParOf" srcId="{5CEA199F-CA88-414E-B628-5046AE4D61E7}" destId="{5B1CC55E-3877-46A3-A66D-625EA0345242}" srcOrd="1" destOrd="0" presId="urn:microsoft.com/office/officeart/2009/3/layout/HorizontalOrganizationChart"/>
    <dgm:cxn modelId="{A68F32D5-6767-4325-8043-151FBBBB8709}" type="presParOf" srcId="{5CEA199F-CA88-414E-B628-5046AE4D61E7}" destId="{711DB77E-7C9F-4DE6-BEE3-AABDA6CF337D}" srcOrd="2" destOrd="0" presId="urn:microsoft.com/office/officeart/2009/3/layout/HorizontalOrganizationChart"/>
    <dgm:cxn modelId="{7C272AC4-8F70-401F-B7FE-F388E765A731}" type="presParOf" srcId="{92919015-D534-40E2-89C5-50D8ED22E858}" destId="{38ACD0A2-0D2D-4AB4-911A-76DFA226AB6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C55F82-6A2E-4CC6-B70A-355C8C416E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7EEA3C5-7C30-4593-87EE-FADD2299F9D9}">
      <dgm:prSet phldrT="[Tekst]"/>
      <dgm:spPr/>
      <dgm:t>
        <a:bodyPr/>
        <a:lstStyle/>
        <a:p>
          <a:r>
            <a:rPr lang="pl-PL" dirty="0"/>
            <a:t>R</a:t>
          </a:r>
          <a:r>
            <a:rPr lang="en-US" dirty="0"/>
            <a:t>&amp;D support</a:t>
          </a:r>
        </a:p>
      </dgm:t>
    </dgm:pt>
    <dgm:pt modelId="{8808E1FB-C221-47D5-A792-36C0CBD04A8E}" type="parTrans" cxnId="{98C58146-3664-4359-8A6F-9FE7DE94EC87}">
      <dgm:prSet/>
      <dgm:spPr/>
      <dgm:t>
        <a:bodyPr/>
        <a:lstStyle/>
        <a:p>
          <a:endParaRPr lang="pl-PL"/>
        </a:p>
      </dgm:t>
    </dgm:pt>
    <dgm:pt modelId="{F0AF2D61-6C50-45FB-B53F-AEC05ACD0CF0}" type="sibTrans" cxnId="{98C58146-3664-4359-8A6F-9FE7DE94EC87}">
      <dgm:prSet/>
      <dgm:spPr/>
      <dgm:t>
        <a:bodyPr/>
        <a:lstStyle/>
        <a:p>
          <a:endParaRPr lang="pl-PL"/>
        </a:p>
      </dgm:t>
    </dgm:pt>
    <dgm:pt modelId="{BDE4CE95-E23D-49D5-BA7A-CC336BC6D9A1}">
      <dgm:prSet phldrT="[Tekst]"/>
      <dgm:spPr/>
      <dgm:t>
        <a:bodyPr/>
        <a:lstStyle/>
        <a:p>
          <a:r>
            <a:rPr lang="pl-PL" dirty="0"/>
            <a:t>Carbon </a:t>
          </a:r>
          <a:r>
            <a:rPr lang="pl-PL" dirty="0" err="1"/>
            <a:t>pricing</a:t>
          </a:r>
          <a:r>
            <a:rPr lang="en-US" dirty="0"/>
            <a:t> (mass deployment)</a:t>
          </a:r>
          <a:endParaRPr lang="pl-PL" dirty="0"/>
        </a:p>
      </dgm:t>
    </dgm:pt>
    <dgm:pt modelId="{9A2E167B-4ED4-4FA8-8326-87B3831F7164}" type="parTrans" cxnId="{D4D6E386-1BF4-41D7-B4C6-D8277AF315F0}">
      <dgm:prSet/>
      <dgm:spPr/>
      <dgm:t>
        <a:bodyPr/>
        <a:lstStyle/>
        <a:p>
          <a:endParaRPr lang="pl-PL"/>
        </a:p>
      </dgm:t>
    </dgm:pt>
    <dgm:pt modelId="{70D79FAA-F188-4FAC-B231-E61BA6808BC4}" type="sibTrans" cxnId="{D4D6E386-1BF4-41D7-B4C6-D8277AF315F0}">
      <dgm:prSet/>
      <dgm:spPr/>
      <dgm:t>
        <a:bodyPr/>
        <a:lstStyle/>
        <a:p>
          <a:endParaRPr lang="pl-PL"/>
        </a:p>
      </dgm:t>
    </dgm:pt>
    <dgm:pt modelId="{5325A8EC-3D9F-44C8-8CC6-29CA4AADF239}">
      <dgm:prSet phldrT="[Tekst]"/>
      <dgm:spPr/>
      <dgm:t>
        <a:bodyPr/>
        <a:lstStyle/>
        <a:p>
          <a:r>
            <a:rPr lang="pl-PL" dirty="0" err="1"/>
            <a:t>Standards</a:t>
          </a:r>
          <a:r>
            <a:rPr lang="en-US" dirty="0"/>
            <a:t> (eliminating inefficiencies)</a:t>
          </a:r>
          <a:endParaRPr lang="pl-PL" dirty="0"/>
        </a:p>
      </dgm:t>
    </dgm:pt>
    <dgm:pt modelId="{929FDBCC-10A4-4AB0-959E-5747E3E9EB17}" type="parTrans" cxnId="{6C28CBD9-8E2B-4CA3-A536-A4D71BE5EE84}">
      <dgm:prSet/>
      <dgm:spPr/>
      <dgm:t>
        <a:bodyPr/>
        <a:lstStyle/>
        <a:p>
          <a:endParaRPr lang="pl-PL"/>
        </a:p>
      </dgm:t>
    </dgm:pt>
    <dgm:pt modelId="{0CA69293-85D5-4456-B301-80E02A264CE6}" type="sibTrans" cxnId="{6C28CBD9-8E2B-4CA3-A536-A4D71BE5EE84}">
      <dgm:prSet/>
      <dgm:spPr/>
      <dgm:t>
        <a:bodyPr/>
        <a:lstStyle/>
        <a:p>
          <a:endParaRPr lang="pl-PL"/>
        </a:p>
      </dgm:t>
    </dgm:pt>
    <dgm:pt modelId="{EA24A70B-D3A1-4B0B-93BE-846A6E89D9CE}">
      <dgm:prSet phldrT="[Tekst]"/>
      <dgm:spPr/>
      <dgm:t>
        <a:bodyPr/>
        <a:lstStyle/>
        <a:p>
          <a:r>
            <a:rPr lang="en-US" dirty="0"/>
            <a:t>Subsidies (early deployment)</a:t>
          </a:r>
          <a:endParaRPr lang="pl-PL" dirty="0"/>
        </a:p>
      </dgm:t>
    </dgm:pt>
    <dgm:pt modelId="{9EFA1A91-2C48-4D40-9AFA-8D68EF081442}" type="parTrans" cxnId="{E377BF8B-5D89-4D60-BF59-A7F6B8CCDC5A}">
      <dgm:prSet/>
      <dgm:spPr/>
      <dgm:t>
        <a:bodyPr/>
        <a:lstStyle/>
        <a:p>
          <a:endParaRPr lang="pl-PL"/>
        </a:p>
      </dgm:t>
    </dgm:pt>
    <dgm:pt modelId="{72E8D02A-92B7-45E6-B120-5D38A146482D}" type="sibTrans" cxnId="{E377BF8B-5D89-4D60-BF59-A7F6B8CCDC5A}">
      <dgm:prSet/>
      <dgm:spPr/>
      <dgm:t>
        <a:bodyPr/>
        <a:lstStyle/>
        <a:p>
          <a:endParaRPr lang="pl-PL"/>
        </a:p>
      </dgm:t>
    </dgm:pt>
    <dgm:pt modelId="{1A9F3C5C-0BC1-4BE4-A6A7-B9C420E26AD7}" type="pres">
      <dgm:prSet presAssocID="{AFC55F82-6A2E-4CC6-B70A-355C8C416E34}" presName="Name0" presStyleCnt="0">
        <dgm:presLayoutVars>
          <dgm:dir/>
          <dgm:animLvl val="lvl"/>
          <dgm:resizeHandles val="exact"/>
        </dgm:presLayoutVars>
      </dgm:prSet>
      <dgm:spPr/>
    </dgm:pt>
    <dgm:pt modelId="{A3459C14-5526-4C0C-BF69-1292867AE734}" type="pres">
      <dgm:prSet presAssocID="{B7EEA3C5-7C30-4593-87EE-FADD2299F9D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C5B6FD-C79C-43C9-8CE5-197ECE4E2DE2}" type="pres">
      <dgm:prSet presAssocID="{F0AF2D61-6C50-45FB-B53F-AEC05ACD0CF0}" presName="parTxOnlySpace" presStyleCnt="0"/>
      <dgm:spPr/>
    </dgm:pt>
    <dgm:pt modelId="{FC29A72B-F9AD-4370-BE42-F3EBEA15DDA9}" type="pres">
      <dgm:prSet presAssocID="{EA24A70B-D3A1-4B0B-93BE-846A6E89D9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B890C9-52ED-4056-9FBD-BBF665F7B4E5}" type="pres">
      <dgm:prSet presAssocID="{72E8D02A-92B7-45E6-B120-5D38A146482D}" presName="parTxOnlySpace" presStyleCnt="0"/>
      <dgm:spPr/>
    </dgm:pt>
    <dgm:pt modelId="{8A3B1428-2833-41FD-BA1B-0E899333DA80}" type="pres">
      <dgm:prSet presAssocID="{BDE4CE95-E23D-49D5-BA7A-CC336BC6D9A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ED6F98-374D-427C-8BBB-B2BAABCDD6B6}" type="pres">
      <dgm:prSet presAssocID="{70D79FAA-F188-4FAC-B231-E61BA6808BC4}" presName="parTxOnlySpace" presStyleCnt="0"/>
      <dgm:spPr/>
    </dgm:pt>
    <dgm:pt modelId="{5BCF21B3-3343-4902-9EC8-72C2D4D2512F}" type="pres">
      <dgm:prSet presAssocID="{5325A8EC-3D9F-44C8-8CC6-29CA4AADF23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028B897-6863-46A2-B167-E189E1BCDF50}" type="presOf" srcId="{5325A8EC-3D9F-44C8-8CC6-29CA4AADF239}" destId="{5BCF21B3-3343-4902-9EC8-72C2D4D2512F}" srcOrd="0" destOrd="0" presId="urn:microsoft.com/office/officeart/2005/8/layout/chevron1"/>
    <dgm:cxn modelId="{E377BF8B-5D89-4D60-BF59-A7F6B8CCDC5A}" srcId="{AFC55F82-6A2E-4CC6-B70A-355C8C416E34}" destId="{EA24A70B-D3A1-4B0B-93BE-846A6E89D9CE}" srcOrd="1" destOrd="0" parTransId="{9EFA1A91-2C48-4D40-9AFA-8D68EF081442}" sibTransId="{72E8D02A-92B7-45E6-B120-5D38A146482D}"/>
    <dgm:cxn modelId="{D4D6E386-1BF4-41D7-B4C6-D8277AF315F0}" srcId="{AFC55F82-6A2E-4CC6-B70A-355C8C416E34}" destId="{BDE4CE95-E23D-49D5-BA7A-CC336BC6D9A1}" srcOrd="2" destOrd="0" parTransId="{9A2E167B-4ED4-4FA8-8326-87B3831F7164}" sibTransId="{70D79FAA-F188-4FAC-B231-E61BA6808BC4}"/>
    <dgm:cxn modelId="{7BCD2E4B-ABF7-4B23-A655-ACE1E4417554}" type="presOf" srcId="{AFC55F82-6A2E-4CC6-B70A-355C8C416E34}" destId="{1A9F3C5C-0BC1-4BE4-A6A7-B9C420E26AD7}" srcOrd="0" destOrd="0" presId="urn:microsoft.com/office/officeart/2005/8/layout/chevron1"/>
    <dgm:cxn modelId="{EB9408E7-97BF-4667-8228-31FB047794AC}" type="presOf" srcId="{BDE4CE95-E23D-49D5-BA7A-CC336BC6D9A1}" destId="{8A3B1428-2833-41FD-BA1B-0E899333DA80}" srcOrd="0" destOrd="0" presId="urn:microsoft.com/office/officeart/2005/8/layout/chevron1"/>
    <dgm:cxn modelId="{1E329B7C-3D3B-4CAA-8162-45AF81E3F18D}" type="presOf" srcId="{B7EEA3C5-7C30-4593-87EE-FADD2299F9D9}" destId="{A3459C14-5526-4C0C-BF69-1292867AE734}" srcOrd="0" destOrd="0" presId="urn:microsoft.com/office/officeart/2005/8/layout/chevron1"/>
    <dgm:cxn modelId="{6C28CBD9-8E2B-4CA3-A536-A4D71BE5EE84}" srcId="{AFC55F82-6A2E-4CC6-B70A-355C8C416E34}" destId="{5325A8EC-3D9F-44C8-8CC6-29CA4AADF239}" srcOrd="3" destOrd="0" parTransId="{929FDBCC-10A4-4AB0-959E-5747E3E9EB17}" sibTransId="{0CA69293-85D5-4456-B301-80E02A264CE6}"/>
    <dgm:cxn modelId="{D2B39764-067C-4354-978F-C23095DD9743}" type="presOf" srcId="{EA24A70B-D3A1-4B0B-93BE-846A6E89D9CE}" destId="{FC29A72B-F9AD-4370-BE42-F3EBEA15DDA9}" srcOrd="0" destOrd="0" presId="urn:microsoft.com/office/officeart/2005/8/layout/chevron1"/>
    <dgm:cxn modelId="{98C58146-3664-4359-8A6F-9FE7DE94EC87}" srcId="{AFC55F82-6A2E-4CC6-B70A-355C8C416E34}" destId="{B7EEA3C5-7C30-4593-87EE-FADD2299F9D9}" srcOrd="0" destOrd="0" parTransId="{8808E1FB-C221-47D5-A792-36C0CBD04A8E}" sibTransId="{F0AF2D61-6C50-45FB-B53F-AEC05ACD0CF0}"/>
    <dgm:cxn modelId="{F0D43B31-8287-446D-8C68-4466F937FBB8}" type="presParOf" srcId="{1A9F3C5C-0BC1-4BE4-A6A7-B9C420E26AD7}" destId="{A3459C14-5526-4C0C-BF69-1292867AE734}" srcOrd="0" destOrd="0" presId="urn:microsoft.com/office/officeart/2005/8/layout/chevron1"/>
    <dgm:cxn modelId="{97459A59-C541-47A3-8DDD-0F9254BB5E4B}" type="presParOf" srcId="{1A9F3C5C-0BC1-4BE4-A6A7-B9C420E26AD7}" destId="{4DC5B6FD-C79C-43C9-8CE5-197ECE4E2DE2}" srcOrd="1" destOrd="0" presId="urn:microsoft.com/office/officeart/2005/8/layout/chevron1"/>
    <dgm:cxn modelId="{57181A08-5A43-4EA4-B778-FA8BD33DE7A7}" type="presParOf" srcId="{1A9F3C5C-0BC1-4BE4-A6A7-B9C420E26AD7}" destId="{FC29A72B-F9AD-4370-BE42-F3EBEA15DDA9}" srcOrd="2" destOrd="0" presId="urn:microsoft.com/office/officeart/2005/8/layout/chevron1"/>
    <dgm:cxn modelId="{3FDFC8CA-A677-4D03-A085-AB16DB4E3EB4}" type="presParOf" srcId="{1A9F3C5C-0BC1-4BE4-A6A7-B9C420E26AD7}" destId="{10B890C9-52ED-4056-9FBD-BBF665F7B4E5}" srcOrd="3" destOrd="0" presId="urn:microsoft.com/office/officeart/2005/8/layout/chevron1"/>
    <dgm:cxn modelId="{553A9A8E-E38E-474B-9EE1-33CA09BEE71E}" type="presParOf" srcId="{1A9F3C5C-0BC1-4BE4-A6A7-B9C420E26AD7}" destId="{8A3B1428-2833-41FD-BA1B-0E899333DA80}" srcOrd="4" destOrd="0" presId="urn:microsoft.com/office/officeart/2005/8/layout/chevron1"/>
    <dgm:cxn modelId="{ED5094FB-EA65-4C32-A2C1-0C0985709503}" type="presParOf" srcId="{1A9F3C5C-0BC1-4BE4-A6A7-B9C420E26AD7}" destId="{CFED6F98-374D-427C-8BBB-B2BAABCDD6B6}" srcOrd="5" destOrd="0" presId="urn:microsoft.com/office/officeart/2005/8/layout/chevron1"/>
    <dgm:cxn modelId="{4D8007F7-4E8E-4764-83F9-D4603A96FE71}" type="presParOf" srcId="{1A9F3C5C-0BC1-4BE4-A6A7-B9C420E26AD7}" destId="{5BCF21B3-3343-4902-9EC8-72C2D4D2512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2B38C-EE92-419E-B090-EBC306B55540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B9F30A6-7C78-467B-8ACB-3248F781B0A1}">
      <dgm:prSet phldrT="[Tekst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  <a:endParaRPr lang="pl-PL" dirty="0"/>
        </a:p>
      </dgm:t>
    </dgm:pt>
    <dgm:pt modelId="{034DDBA5-6C77-4BE1-AF29-0B74A3D5084A}" type="parTrans" cxnId="{42C0E194-ED3C-4575-8681-E572AC8451AC}">
      <dgm:prSet/>
      <dgm:spPr/>
      <dgm:t>
        <a:bodyPr/>
        <a:lstStyle/>
        <a:p>
          <a:endParaRPr lang="pl-PL"/>
        </a:p>
      </dgm:t>
    </dgm:pt>
    <dgm:pt modelId="{171AECCB-AC9B-4DAA-A46A-5216415CE66E}" type="sibTrans" cxnId="{42C0E194-ED3C-4575-8681-E572AC8451AC}">
      <dgm:prSet/>
      <dgm:spPr/>
      <dgm:t>
        <a:bodyPr/>
        <a:lstStyle/>
        <a:p>
          <a:endParaRPr lang="pl-PL"/>
        </a:p>
      </dgm:t>
    </dgm:pt>
    <dgm:pt modelId="{759139FE-136F-4C9C-93A5-83EAB76BD44E}">
      <dgm:prSet phldrT="[Teks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Pooling resources</a:t>
          </a:r>
          <a:endParaRPr lang="pl-PL" dirty="0">
            <a:solidFill>
              <a:schemeClr val="accent4"/>
            </a:solidFill>
          </a:endParaRPr>
        </a:p>
      </dgm:t>
    </dgm:pt>
    <dgm:pt modelId="{DB52F32D-361C-47A9-B87C-C4B06C1CC63E}" type="parTrans" cxnId="{C339FA36-018A-4933-9232-20C9F9AE7201}">
      <dgm:prSet/>
      <dgm:spPr/>
      <dgm:t>
        <a:bodyPr/>
        <a:lstStyle/>
        <a:p>
          <a:endParaRPr lang="pl-PL"/>
        </a:p>
      </dgm:t>
    </dgm:pt>
    <dgm:pt modelId="{430F6727-A833-4FF1-9F91-213549AFAFCF}" type="sibTrans" cxnId="{C339FA36-018A-4933-9232-20C9F9AE7201}">
      <dgm:prSet/>
      <dgm:spPr/>
      <dgm:t>
        <a:bodyPr/>
        <a:lstStyle/>
        <a:p>
          <a:endParaRPr lang="pl-PL"/>
        </a:p>
      </dgm:t>
    </dgm:pt>
    <dgm:pt modelId="{58C1BD41-42C1-467D-B36F-8CA7B0C729A6}">
      <dgm:prSet phldrT="[Teks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Single market</a:t>
          </a:r>
          <a:endParaRPr lang="pl-PL" dirty="0">
            <a:solidFill>
              <a:schemeClr val="accent4"/>
            </a:solidFill>
          </a:endParaRPr>
        </a:p>
      </dgm:t>
    </dgm:pt>
    <dgm:pt modelId="{B0527DF9-06FC-4E27-BE40-11EBCFE1BB0E}" type="parTrans" cxnId="{EBBA90CD-1A86-41F4-AD57-E3DE1EFD95DB}">
      <dgm:prSet/>
      <dgm:spPr/>
      <dgm:t>
        <a:bodyPr/>
        <a:lstStyle/>
        <a:p>
          <a:endParaRPr lang="pl-PL"/>
        </a:p>
      </dgm:t>
    </dgm:pt>
    <dgm:pt modelId="{B6B4D5DE-8236-4FBE-B2D1-66EB22A4B1DE}" type="sibTrans" cxnId="{EBBA90CD-1A86-41F4-AD57-E3DE1EFD95DB}">
      <dgm:prSet/>
      <dgm:spPr/>
      <dgm:t>
        <a:bodyPr/>
        <a:lstStyle/>
        <a:p>
          <a:endParaRPr lang="pl-PL"/>
        </a:p>
      </dgm:t>
    </dgm:pt>
    <dgm:pt modelId="{9677F25F-7A44-4C24-862B-15BED135285C}">
      <dgm:prSet phldrT="[Tekst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  <a:endParaRPr lang="pl-PL" dirty="0"/>
        </a:p>
      </dgm:t>
    </dgm:pt>
    <dgm:pt modelId="{3DB32771-4DEA-4389-B2CB-33EBE82F030B}" type="parTrans" cxnId="{8A2AECF3-7E43-4837-A15E-22207FAA0DAF}">
      <dgm:prSet/>
      <dgm:spPr/>
      <dgm:t>
        <a:bodyPr/>
        <a:lstStyle/>
        <a:p>
          <a:endParaRPr lang="pl-PL"/>
        </a:p>
      </dgm:t>
    </dgm:pt>
    <dgm:pt modelId="{9196EB08-E740-4836-9044-A6CF7089B32E}" type="sibTrans" cxnId="{8A2AECF3-7E43-4837-A15E-22207FAA0DAF}">
      <dgm:prSet/>
      <dgm:spPr/>
      <dgm:t>
        <a:bodyPr/>
        <a:lstStyle/>
        <a:p>
          <a:endParaRPr lang="pl-PL"/>
        </a:p>
      </dgm:t>
    </dgm:pt>
    <dgm:pt modelId="{09D3DC23-6AEE-45BC-8E49-FAEBB6E707BB}">
      <dgm:prSet phldrT="[Teks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Regulatory burden</a:t>
          </a:r>
          <a:endParaRPr lang="pl-PL" dirty="0">
            <a:solidFill>
              <a:schemeClr val="accent3"/>
            </a:solidFill>
          </a:endParaRPr>
        </a:p>
      </dgm:t>
    </dgm:pt>
    <dgm:pt modelId="{72EDDF00-1B34-4C35-BA52-1D234213892D}" type="parTrans" cxnId="{305EDA44-3200-40A5-B5A1-3D79013D76A7}">
      <dgm:prSet/>
      <dgm:spPr/>
      <dgm:t>
        <a:bodyPr/>
        <a:lstStyle/>
        <a:p>
          <a:endParaRPr lang="pl-PL"/>
        </a:p>
      </dgm:t>
    </dgm:pt>
    <dgm:pt modelId="{62FBDDE6-B478-4992-8691-3662C640FAB6}" type="sibTrans" cxnId="{305EDA44-3200-40A5-B5A1-3D79013D76A7}">
      <dgm:prSet/>
      <dgm:spPr/>
      <dgm:t>
        <a:bodyPr/>
        <a:lstStyle/>
        <a:p>
          <a:endParaRPr lang="pl-PL"/>
        </a:p>
      </dgm:t>
    </dgm:pt>
    <dgm:pt modelId="{06EFF49B-6473-416A-AEE5-FD2417998C50}">
      <dgm:prSet phldrT="[Teks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Policy inertia</a:t>
          </a:r>
          <a:endParaRPr lang="pl-PL" dirty="0">
            <a:solidFill>
              <a:schemeClr val="accent3"/>
            </a:solidFill>
          </a:endParaRPr>
        </a:p>
      </dgm:t>
    </dgm:pt>
    <dgm:pt modelId="{19D13B0D-F988-4E2C-8D6A-ACFA88EC73C9}" type="parTrans" cxnId="{0C894656-CBEA-473D-9A25-E5AEA44307D7}">
      <dgm:prSet/>
      <dgm:spPr/>
      <dgm:t>
        <a:bodyPr/>
        <a:lstStyle/>
        <a:p>
          <a:endParaRPr lang="pl-PL"/>
        </a:p>
      </dgm:t>
    </dgm:pt>
    <dgm:pt modelId="{FE9A5200-8BF9-4DB2-975F-F4B3C88E2ECA}" type="sibTrans" cxnId="{0C894656-CBEA-473D-9A25-E5AEA44307D7}">
      <dgm:prSet/>
      <dgm:spPr/>
      <dgm:t>
        <a:bodyPr/>
        <a:lstStyle/>
        <a:p>
          <a:endParaRPr lang="pl-PL"/>
        </a:p>
      </dgm:t>
    </dgm:pt>
    <dgm:pt modelId="{E01BBE52-8C63-4153-A0B0-854199AB8B77}">
      <dgm:prSet phldrT="[Teks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Knowledge exchange</a:t>
          </a:r>
          <a:endParaRPr lang="pl-PL" dirty="0">
            <a:solidFill>
              <a:schemeClr val="accent4"/>
            </a:solidFill>
          </a:endParaRPr>
        </a:p>
      </dgm:t>
    </dgm:pt>
    <dgm:pt modelId="{47CB79D2-F3D0-42CA-AD0B-6A2992A2381F}" type="parTrans" cxnId="{0C9E778E-3F68-466D-A57E-9581EECDE310}">
      <dgm:prSet/>
      <dgm:spPr/>
      <dgm:t>
        <a:bodyPr/>
        <a:lstStyle/>
        <a:p>
          <a:endParaRPr lang="pl-PL"/>
        </a:p>
      </dgm:t>
    </dgm:pt>
    <dgm:pt modelId="{1CEEB46C-EF52-42EA-8E1A-38C318449099}" type="sibTrans" cxnId="{0C9E778E-3F68-466D-A57E-9581EECDE310}">
      <dgm:prSet/>
      <dgm:spPr/>
      <dgm:t>
        <a:bodyPr/>
        <a:lstStyle/>
        <a:p>
          <a:endParaRPr lang="pl-PL"/>
        </a:p>
      </dgm:t>
    </dgm:pt>
    <dgm:pt modelId="{1562853C-0E2B-4FB8-A4C9-1CFC2F12FEA7}" type="pres">
      <dgm:prSet presAssocID="{C572B38C-EE92-419E-B090-EBC306B5554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AA187E9-7A38-4492-804E-0BB143F46D6F}" type="pres">
      <dgm:prSet presAssocID="{C572B38C-EE92-419E-B090-EBC306B55540}" presName="dummyMaxCanvas" presStyleCnt="0"/>
      <dgm:spPr/>
    </dgm:pt>
    <dgm:pt modelId="{068EBEAF-58DA-461E-AD0C-939034D29B90}" type="pres">
      <dgm:prSet presAssocID="{C572B38C-EE92-419E-B090-EBC306B55540}" presName="parentComposite" presStyleCnt="0"/>
      <dgm:spPr/>
    </dgm:pt>
    <dgm:pt modelId="{65753529-C404-4C1A-946D-EA6AA5A26BBD}" type="pres">
      <dgm:prSet presAssocID="{C572B38C-EE92-419E-B090-EBC306B55540}" presName="parent1" presStyleLbl="alignAccFollowNode1" presStyleIdx="0" presStyleCnt="4">
        <dgm:presLayoutVars>
          <dgm:chMax val="4"/>
        </dgm:presLayoutVars>
      </dgm:prSet>
      <dgm:spPr/>
    </dgm:pt>
    <dgm:pt modelId="{84CF1698-E160-4F5C-90BE-0E4395EBDACE}" type="pres">
      <dgm:prSet presAssocID="{C572B38C-EE92-419E-B090-EBC306B55540}" presName="parent2" presStyleLbl="alignAccFollowNode1" presStyleIdx="1" presStyleCnt="4">
        <dgm:presLayoutVars>
          <dgm:chMax val="4"/>
        </dgm:presLayoutVars>
      </dgm:prSet>
      <dgm:spPr/>
    </dgm:pt>
    <dgm:pt modelId="{2B0C95C1-84AC-4BAF-84DF-AAC48D52DDDE}" type="pres">
      <dgm:prSet presAssocID="{C572B38C-EE92-419E-B090-EBC306B55540}" presName="childrenComposite" presStyleCnt="0"/>
      <dgm:spPr/>
    </dgm:pt>
    <dgm:pt modelId="{5BC8B3E0-D81B-4060-A019-C728BC51735A}" type="pres">
      <dgm:prSet presAssocID="{C572B38C-EE92-419E-B090-EBC306B55540}" presName="dummyMaxCanvas_ChildArea" presStyleCnt="0"/>
      <dgm:spPr/>
    </dgm:pt>
    <dgm:pt modelId="{90BC806F-9F79-4961-B06B-FB1CBEE303D1}" type="pres">
      <dgm:prSet presAssocID="{C572B38C-EE92-419E-B090-EBC306B55540}" presName="fulcrum" presStyleLbl="alignAccFollowNode1" presStyleIdx="2" presStyleCnt="4"/>
      <dgm:spPr/>
    </dgm:pt>
    <dgm:pt modelId="{3CE77C37-947C-4BE2-9231-AD325D4B8ACE}" type="pres">
      <dgm:prSet presAssocID="{C572B38C-EE92-419E-B090-EBC306B55540}" presName="balance_32" presStyleLbl="alignAccFollowNode1" presStyleIdx="3" presStyleCnt="4">
        <dgm:presLayoutVars>
          <dgm:bulletEnabled val="1"/>
        </dgm:presLayoutVars>
      </dgm:prSet>
      <dgm:spPr/>
    </dgm:pt>
    <dgm:pt modelId="{1E39B801-5C58-4136-93DA-A04661502BDB}" type="pres">
      <dgm:prSet presAssocID="{C572B38C-EE92-419E-B090-EBC306B55540}" presName="left_32_1" presStyleLbl="node1" presStyleIdx="0" presStyleCnt="5">
        <dgm:presLayoutVars>
          <dgm:bulletEnabled val="1"/>
        </dgm:presLayoutVars>
      </dgm:prSet>
      <dgm:spPr/>
    </dgm:pt>
    <dgm:pt modelId="{413E9BC2-E27E-4184-A7FE-C0D778FF3848}" type="pres">
      <dgm:prSet presAssocID="{C572B38C-EE92-419E-B090-EBC306B55540}" presName="left_32_2" presStyleLbl="node1" presStyleIdx="1" presStyleCnt="5">
        <dgm:presLayoutVars>
          <dgm:bulletEnabled val="1"/>
        </dgm:presLayoutVars>
      </dgm:prSet>
      <dgm:spPr/>
    </dgm:pt>
    <dgm:pt modelId="{554B9412-C8DC-4CF0-A228-A5389D749282}" type="pres">
      <dgm:prSet presAssocID="{C572B38C-EE92-419E-B090-EBC306B55540}" presName="left_32_3" presStyleLbl="node1" presStyleIdx="2" presStyleCnt="5">
        <dgm:presLayoutVars>
          <dgm:bulletEnabled val="1"/>
        </dgm:presLayoutVars>
      </dgm:prSet>
      <dgm:spPr/>
    </dgm:pt>
    <dgm:pt modelId="{0D087F1A-4E80-4943-8D4C-500BB3613103}" type="pres">
      <dgm:prSet presAssocID="{C572B38C-EE92-419E-B090-EBC306B55540}" presName="right_32_1" presStyleLbl="node1" presStyleIdx="3" presStyleCnt="5">
        <dgm:presLayoutVars>
          <dgm:bulletEnabled val="1"/>
        </dgm:presLayoutVars>
      </dgm:prSet>
      <dgm:spPr/>
    </dgm:pt>
    <dgm:pt modelId="{663549B8-8EE1-4BD0-ADAC-9B522CDC811F}" type="pres">
      <dgm:prSet presAssocID="{C572B38C-EE92-419E-B090-EBC306B55540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F72991D4-1710-40F0-A94F-72B42D299CB0}" type="presOf" srcId="{E01BBE52-8C63-4153-A0B0-854199AB8B77}" destId="{554B9412-C8DC-4CF0-A228-A5389D749282}" srcOrd="0" destOrd="0" presId="urn:microsoft.com/office/officeart/2005/8/layout/balance1"/>
    <dgm:cxn modelId="{79456880-3F1E-4E59-8523-14560E5D9066}" type="presOf" srcId="{9677F25F-7A44-4C24-862B-15BED135285C}" destId="{84CF1698-E160-4F5C-90BE-0E4395EBDACE}" srcOrd="0" destOrd="0" presId="urn:microsoft.com/office/officeart/2005/8/layout/balance1"/>
    <dgm:cxn modelId="{0C9E778E-3F68-466D-A57E-9581EECDE310}" srcId="{4B9F30A6-7C78-467B-8ACB-3248F781B0A1}" destId="{E01BBE52-8C63-4153-A0B0-854199AB8B77}" srcOrd="2" destOrd="0" parTransId="{47CB79D2-F3D0-42CA-AD0B-6A2992A2381F}" sibTransId="{1CEEB46C-EF52-42EA-8E1A-38C318449099}"/>
    <dgm:cxn modelId="{0C894656-CBEA-473D-9A25-E5AEA44307D7}" srcId="{9677F25F-7A44-4C24-862B-15BED135285C}" destId="{06EFF49B-6473-416A-AEE5-FD2417998C50}" srcOrd="1" destOrd="0" parTransId="{19D13B0D-F988-4E2C-8D6A-ACFA88EC73C9}" sibTransId="{FE9A5200-8BF9-4DB2-975F-F4B3C88E2ECA}"/>
    <dgm:cxn modelId="{305EDA44-3200-40A5-B5A1-3D79013D76A7}" srcId="{9677F25F-7A44-4C24-862B-15BED135285C}" destId="{09D3DC23-6AEE-45BC-8E49-FAEBB6E707BB}" srcOrd="0" destOrd="0" parTransId="{72EDDF00-1B34-4C35-BA52-1D234213892D}" sibTransId="{62FBDDE6-B478-4992-8691-3662C640FAB6}"/>
    <dgm:cxn modelId="{73B72BCE-C78B-4946-A6A0-3E04EFC20F66}" type="presOf" srcId="{759139FE-136F-4C9C-93A5-83EAB76BD44E}" destId="{1E39B801-5C58-4136-93DA-A04661502BDB}" srcOrd="0" destOrd="0" presId="urn:microsoft.com/office/officeart/2005/8/layout/balance1"/>
    <dgm:cxn modelId="{98ABFBF1-D611-47BA-BF08-DC41EF8CB7B6}" type="presOf" srcId="{06EFF49B-6473-416A-AEE5-FD2417998C50}" destId="{663549B8-8EE1-4BD0-ADAC-9B522CDC811F}" srcOrd="0" destOrd="0" presId="urn:microsoft.com/office/officeart/2005/8/layout/balance1"/>
    <dgm:cxn modelId="{1F62E958-24AA-4E30-A63B-E8FA7D5BB540}" type="presOf" srcId="{58C1BD41-42C1-467D-B36F-8CA7B0C729A6}" destId="{413E9BC2-E27E-4184-A7FE-C0D778FF3848}" srcOrd="0" destOrd="0" presId="urn:microsoft.com/office/officeart/2005/8/layout/balance1"/>
    <dgm:cxn modelId="{42C0E194-ED3C-4575-8681-E572AC8451AC}" srcId="{C572B38C-EE92-419E-B090-EBC306B55540}" destId="{4B9F30A6-7C78-467B-8ACB-3248F781B0A1}" srcOrd="0" destOrd="0" parTransId="{034DDBA5-6C77-4BE1-AF29-0B74A3D5084A}" sibTransId="{171AECCB-AC9B-4DAA-A46A-5216415CE66E}"/>
    <dgm:cxn modelId="{C339FA36-018A-4933-9232-20C9F9AE7201}" srcId="{4B9F30A6-7C78-467B-8ACB-3248F781B0A1}" destId="{759139FE-136F-4C9C-93A5-83EAB76BD44E}" srcOrd="0" destOrd="0" parTransId="{DB52F32D-361C-47A9-B87C-C4B06C1CC63E}" sibTransId="{430F6727-A833-4FF1-9F91-213549AFAFCF}"/>
    <dgm:cxn modelId="{EBBA90CD-1A86-41F4-AD57-E3DE1EFD95DB}" srcId="{4B9F30A6-7C78-467B-8ACB-3248F781B0A1}" destId="{58C1BD41-42C1-467D-B36F-8CA7B0C729A6}" srcOrd="1" destOrd="0" parTransId="{B0527DF9-06FC-4E27-BE40-11EBCFE1BB0E}" sibTransId="{B6B4D5DE-8236-4FBE-B2D1-66EB22A4B1DE}"/>
    <dgm:cxn modelId="{EE1C059E-66C7-467E-A7A4-05317A33C15B}" type="presOf" srcId="{4B9F30A6-7C78-467B-8ACB-3248F781B0A1}" destId="{65753529-C404-4C1A-946D-EA6AA5A26BBD}" srcOrd="0" destOrd="0" presId="urn:microsoft.com/office/officeart/2005/8/layout/balance1"/>
    <dgm:cxn modelId="{3120FFD0-8205-4E36-A907-90FD9B7413BA}" type="presOf" srcId="{C572B38C-EE92-419E-B090-EBC306B55540}" destId="{1562853C-0E2B-4FB8-A4C9-1CFC2F12FEA7}" srcOrd="0" destOrd="0" presId="urn:microsoft.com/office/officeart/2005/8/layout/balance1"/>
    <dgm:cxn modelId="{8A2AECF3-7E43-4837-A15E-22207FAA0DAF}" srcId="{C572B38C-EE92-419E-B090-EBC306B55540}" destId="{9677F25F-7A44-4C24-862B-15BED135285C}" srcOrd="1" destOrd="0" parTransId="{3DB32771-4DEA-4389-B2CB-33EBE82F030B}" sibTransId="{9196EB08-E740-4836-9044-A6CF7089B32E}"/>
    <dgm:cxn modelId="{94432887-56EF-41B8-9ACA-3A30852CBA6E}" type="presOf" srcId="{09D3DC23-6AEE-45BC-8E49-FAEBB6E707BB}" destId="{0D087F1A-4E80-4943-8D4C-500BB3613103}" srcOrd="0" destOrd="0" presId="urn:microsoft.com/office/officeart/2005/8/layout/balance1"/>
    <dgm:cxn modelId="{432B7666-CF70-4F65-8B91-5DD98E39FC49}" type="presParOf" srcId="{1562853C-0E2B-4FB8-A4C9-1CFC2F12FEA7}" destId="{FAA187E9-7A38-4492-804E-0BB143F46D6F}" srcOrd="0" destOrd="0" presId="urn:microsoft.com/office/officeart/2005/8/layout/balance1"/>
    <dgm:cxn modelId="{5487BC64-D9AE-4F9F-AF05-F73F76D3378B}" type="presParOf" srcId="{1562853C-0E2B-4FB8-A4C9-1CFC2F12FEA7}" destId="{068EBEAF-58DA-461E-AD0C-939034D29B90}" srcOrd="1" destOrd="0" presId="urn:microsoft.com/office/officeart/2005/8/layout/balance1"/>
    <dgm:cxn modelId="{4DC1EAA7-A143-4166-87F0-915AD2467203}" type="presParOf" srcId="{068EBEAF-58DA-461E-AD0C-939034D29B90}" destId="{65753529-C404-4C1A-946D-EA6AA5A26BBD}" srcOrd="0" destOrd="0" presId="urn:microsoft.com/office/officeart/2005/8/layout/balance1"/>
    <dgm:cxn modelId="{C629134D-033D-4DE4-B8AC-F5E8A1C9F90C}" type="presParOf" srcId="{068EBEAF-58DA-461E-AD0C-939034D29B90}" destId="{84CF1698-E160-4F5C-90BE-0E4395EBDACE}" srcOrd="1" destOrd="0" presId="urn:microsoft.com/office/officeart/2005/8/layout/balance1"/>
    <dgm:cxn modelId="{F9E0CFC2-D81A-4D0C-9A67-3A9D6B16A24C}" type="presParOf" srcId="{1562853C-0E2B-4FB8-A4C9-1CFC2F12FEA7}" destId="{2B0C95C1-84AC-4BAF-84DF-AAC48D52DDDE}" srcOrd="2" destOrd="0" presId="urn:microsoft.com/office/officeart/2005/8/layout/balance1"/>
    <dgm:cxn modelId="{3204124C-BFF1-40E3-919F-377D8F88939C}" type="presParOf" srcId="{2B0C95C1-84AC-4BAF-84DF-AAC48D52DDDE}" destId="{5BC8B3E0-D81B-4060-A019-C728BC51735A}" srcOrd="0" destOrd="0" presId="urn:microsoft.com/office/officeart/2005/8/layout/balance1"/>
    <dgm:cxn modelId="{68201590-094E-402C-A0C2-E10B329AE9DF}" type="presParOf" srcId="{2B0C95C1-84AC-4BAF-84DF-AAC48D52DDDE}" destId="{90BC806F-9F79-4961-B06B-FB1CBEE303D1}" srcOrd="1" destOrd="0" presId="urn:microsoft.com/office/officeart/2005/8/layout/balance1"/>
    <dgm:cxn modelId="{95856A9A-990F-4EDF-AD4B-A0AC500C0090}" type="presParOf" srcId="{2B0C95C1-84AC-4BAF-84DF-AAC48D52DDDE}" destId="{3CE77C37-947C-4BE2-9231-AD325D4B8ACE}" srcOrd="2" destOrd="0" presId="urn:microsoft.com/office/officeart/2005/8/layout/balance1"/>
    <dgm:cxn modelId="{E3B39F72-688A-44FE-A598-AB11B8937BBE}" type="presParOf" srcId="{2B0C95C1-84AC-4BAF-84DF-AAC48D52DDDE}" destId="{1E39B801-5C58-4136-93DA-A04661502BDB}" srcOrd="3" destOrd="0" presId="urn:microsoft.com/office/officeart/2005/8/layout/balance1"/>
    <dgm:cxn modelId="{91EE47EC-8071-47EE-B55A-CB0CD948555B}" type="presParOf" srcId="{2B0C95C1-84AC-4BAF-84DF-AAC48D52DDDE}" destId="{413E9BC2-E27E-4184-A7FE-C0D778FF3848}" srcOrd="4" destOrd="0" presId="urn:microsoft.com/office/officeart/2005/8/layout/balance1"/>
    <dgm:cxn modelId="{4302C2E1-85DB-48B3-8D13-705FC1AC0B7B}" type="presParOf" srcId="{2B0C95C1-84AC-4BAF-84DF-AAC48D52DDDE}" destId="{554B9412-C8DC-4CF0-A228-A5389D749282}" srcOrd="5" destOrd="0" presId="urn:microsoft.com/office/officeart/2005/8/layout/balance1"/>
    <dgm:cxn modelId="{49F13E3F-FF56-43B7-A489-3D3B6F4F30F4}" type="presParOf" srcId="{2B0C95C1-84AC-4BAF-84DF-AAC48D52DDDE}" destId="{0D087F1A-4E80-4943-8D4C-500BB3613103}" srcOrd="6" destOrd="0" presId="urn:microsoft.com/office/officeart/2005/8/layout/balance1"/>
    <dgm:cxn modelId="{E09E12A1-664E-4B8E-A0BF-5E27BC6297C9}" type="presParOf" srcId="{2B0C95C1-84AC-4BAF-84DF-AAC48D52DDDE}" destId="{663549B8-8EE1-4BD0-ADAC-9B522CDC811F}" srcOrd="7" destOrd="0" presId="urn:microsoft.com/office/officeart/2005/8/layout/balance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5298EE-6A7C-44D3-8F58-200FA2F9E085}" type="doc">
      <dgm:prSet loTypeId="urn:microsoft.com/office/officeart/2005/8/layout/funnel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E1FF1D00-DD49-4B37-8981-0BBAF59642F8}">
      <dgm:prSet phldrT="[Tekst]"/>
      <dgm:spPr/>
      <dgm:t>
        <a:bodyPr/>
        <a:lstStyle/>
        <a:p>
          <a:r>
            <a:rPr lang="en-US" dirty="0"/>
            <a:t>Energy</a:t>
          </a:r>
          <a:endParaRPr lang="pl-PL" dirty="0"/>
        </a:p>
      </dgm:t>
    </dgm:pt>
    <dgm:pt modelId="{55E9880F-A3AF-4225-8ED5-2036BACEF017}" type="parTrans" cxnId="{2EB605D1-2682-4462-8932-36D03653338B}">
      <dgm:prSet/>
      <dgm:spPr/>
      <dgm:t>
        <a:bodyPr/>
        <a:lstStyle/>
        <a:p>
          <a:endParaRPr lang="pl-PL"/>
        </a:p>
      </dgm:t>
    </dgm:pt>
    <dgm:pt modelId="{F7684C2A-38C0-40BE-9688-037F240EEE7A}" type="sibTrans" cxnId="{2EB605D1-2682-4462-8932-36D03653338B}">
      <dgm:prSet/>
      <dgm:spPr/>
      <dgm:t>
        <a:bodyPr/>
        <a:lstStyle/>
        <a:p>
          <a:endParaRPr lang="pl-PL"/>
        </a:p>
      </dgm:t>
    </dgm:pt>
    <dgm:pt modelId="{FA3B73D0-201A-4DAC-8538-275B881157C4}">
      <dgm:prSet phldrT="[Tekst]"/>
      <dgm:spPr/>
      <dgm:t>
        <a:bodyPr/>
        <a:lstStyle/>
        <a:p>
          <a:r>
            <a:rPr lang="en-US" dirty="0"/>
            <a:t>Climate</a:t>
          </a:r>
          <a:endParaRPr lang="pl-PL" dirty="0"/>
        </a:p>
      </dgm:t>
    </dgm:pt>
    <dgm:pt modelId="{5F33DA72-974E-47A3-9E1D-429F0E653943}" type="parTrans" cxnId="{BF011CD6-6150-4CF8-9F94-DD3A40FCC9B5}">
      <dgm:prSet/>
      <dgm:spPr/>
      <dgm:t>
        <a:bodyPr/>
        <a:lstStyle/>
        <a:p>
          <a:endParaRPr lang="pl-PL"/>
        </a:p>
      </dgm:t>
    </dgm:pt>
    <dgm:pt modelId="{AEC48C6A-165F-44FE-AF88-1FBD38F9965A}" type="sibTrans" cxnId="{BF011CD6-6150-4CF8-9F94-DD3A40FCC9B5}">
      <dgm:prSet/>
      <dgm:spPr/>
      <dgm:t>
        <a:bodyPr/>
        <a:lstStyle/>
        <a:p>
          <a:endParaRPr lang="pl-PL"/>
        </a:p>
      </dgm:t>
    </dgm:pt>
    <dgm:pt modelId="{0E4AB1A4-29F3-4060-A7F5-800F27D60BFE}">
      <dgm:prSet phldrT="[Tekst]"/>
      <dgm:spPr/>
      <dgm:t>
        <a:bodyPr/>
        <a:lstStyle/>
        <a:p>
          <a:r>
            <a:rPr lang="en-US" dirty="0"/>
            <a:t>Innovation</a:t>
          </a:r>
          <a:endParaRPr lang="pl-PL" dirty="0"/>
        </a:p>
      </dgm:t>
    </dgm:pt>
    <dgm:pt modelId="{53373ACF-F682-4E58-9160-BF456A4C916F}" type="parTrans" cxnId="{69BDBF04-D0DF-457B-89ED-13AA2BC4FB01}">
      <dgm:prSet/>
      <dgm:spPr/>
      <dgm:t>
        <a:bodyPr/>
        <a:lstStyle/>
        <a:p>
          <a:endParaRPr lang="pl-PL"/>
        </a:p>
      </dgm:t>
    </dgm:pt>
    <dgm:pt modelId="{FD5F865F-E784-4619-BCE9-E406024E8400}" type="sibTrans" cxnId="{69BDBF04-D0DF-457B-89ED-13AA2BC4FB01}">
      <dgm:prSet/>
      <dgm:spPr/>
      <dgm:t>
        <a:bodyPr/>
        <a:lstStyle/>
        <a:p>
          <a:endParaRPr lang="pl-PL"/>
        </a:p>
      </dgm:t>
    </dgm:pt>
    <dgm:pt modelId="{48C715EF-37CB-4D80-9611-19333EFD0C9C}">
      <dgm:prSet phldrT="[Tekst]" custT="1"/>
      <dgm:spPr/>
      <dgm:t>
        <a:bodyPr/>
        <a:lstStyle/>
        <a:p>
          <a:r>
            <a:rPr lang="en-US" sz="2000" dirty="0"/>
            <a:t>Policy framework</a:t>
          </a:r>
          <a:endParaRPr lang="pl-PL" sz="2000" dirty="0"/>
        </a:p>
      </dgm:t>
    </dgm:pt>
    <dgm:pt modelId="{66ADA75F-486A-49BB-BF56-59D819E292B2}" type="parTrans" cxnId="{8704356B-95EB-4590-B2CB-5831092ACD55}">
      <dgm:prSet/>
      <dgm:spPr/>
      <dgm:t>
        <a:bodyPr/>
        <a:lstStyle/>
        <a:p>
          <a:endParaRPr lang="pl-PL"/>
        </a:p>
      </dgm:t>
    </dgm:pt>
    <dgm:pt modelId="{712BABB8-5D5D-4185-BA5C-97CE80266D03}" type="sibTrans" cxnId="{8704356B-95EB-4590-B2CB-5831092ACD55}">
      <dgm:prSet/>
      <dgm:spPr/>
      <dgm:t>
        <a:bodyPr/>
        <a:lstStyle/>
        <a:p>
          <a:endParaRPr lang="pl-PL"/>
        </a:p>
      </dgm:t>
    </dgm:pt>
    <dgm:pt modelId="{1E7B55BA-0F0F-498B-97E8-B57482052B10}" type="pres">
      <dgm:prSet presAssocID="{125298EE-6A7C-44D3-8F58-200FA2F9E085}" presName="Name0" presStyleCnt="0">
        <dgm:presLayoutVars>
          <dgm:chMax val="4"/>
          <dgm:resizeHandles val="exact"/>
        </dgm:presLayoutVars>
      </dgm:prSet>
      <dgm:spPr/>
    </dgm:pt>
    <dgm:pt modelId="{3C0F5226-DDBB-44D4-B3C8-25D2006C84F3}" type="pres">
      <dgm:prSet presAssocID="{125298EE-6A7C-44D3-8F58-200FA2F9E085}" presName="ellipse" presStyleLbl="trBgShp" presStyleIdx="0" presStyleCnt="1"/>
      <dgm:spPr/>
    </dgm:pt>
    <dgm:pt modelId="{06AC4261-8D8D-4140-A6AF-7CC038C2AD1D}" type="pres">
      <dgm:prSet presAssocID="{125298EE-6A7C-44D3-8F58-200FA2F9E085}" presName="arrow1" presStyleLbl="fgShp" presStyleIdx="0" presStyleCnt="1"/>
      <dgm:spPr/>
    </dgm:pt>
    <dgm:pt modelId="{51E030AC-B171-4C1D-8067-289797EECBE3}" type="pres">
      <dgm:prSet presAssocID="{125298EE-6A7C-44D3-8F58-200FA2F9E085}" presName="rectangle" presStyleLbl="revTx" presStyleIdx="0" presStyleCnt="1">
        <dgm:presLayoutVars>
          <dgm:bulletEnabled val="1"/>
        </dgm:presLayoutVars>
      </dgm:prSet>
      <dgm:spPr/>
    </dgm:pt>
    <dgm:pt modelId="{F80A0232-D2AD-4877-95B8-C2A49FD4B9C5}" type="pres">
      <dgm:prSet presAssocID="{FA3B73D0-201A-4DAC-8538-275B881157C4}" presName="item1" presStyleLbl="node1" presStyleIdx="0" presStyleCnt="3">
        <dgm:presLayoutVars>
          <dgm:bulletEnabled val="1"/>
        </dgm:presLayoutVars>
      </dgm:prSet>
      <dgm:spPr/>
    </dgm:pt>
    <dgm:pt modelId="{CD223E70-7186-4B3A-8A16-DC000789530E}" type="pres">
      <dgm:prSet presAssocID="{0E4AB1A4-29F3-4060-A7F5-800F27D60BFE}" presName="item2" presStyleLbl="node1" presStyleIdx="1" presStyleCnt="3">
        <dgm:presLayoutVars>
          <dgm:bulletEnabled val="1"/>
        </dgm:presLayoutVars>
      </dgm:prSet>
      <dgm:spPr/>
    </dgm:pt>
    <dgm:pt modelId="{293BD13C-5265-4059-9E7F-0F7567FA6FBB}" type="pres">
      <dgm:prSet presAssocID="{48C715EF-37CB-4D80-9611-19333EFD0C9C}" presName="item3" presStyleLbl="node1" presStyleIdx="2" presStyleCnt="3">
        <dgm:presLayoutVars>
          <dgm:bulletEnabled val="1"/>
        </dgm:presLayoutVars>
      </dgm:prSet>
      <dgm:spPr/>
    </dgm:pt>
    <dgm:pt modelId="{5299A3AC-45AC-4D99-B247-AC51562E4980}" type="pres">
      <dgm:prSet presAssocID="{125298EE-6A7C-44D3-8F58-200FA2F9E085}" presName="funnel" presStyleLbl="trAlignAcc1" presStyleIdx="0" presStyleCnt="1"/>
      <dgm:spPr/>
    </dgm:pt>
  </dgm:ptLst>
  <dgm:cxnLst>
    <dgm:cxn modelId="{2EB605D1-2682-4462-8932-36D03653338B}" srcId="{125298EE-6A7C-44D3-8F58-200FA2F9E085}" destId="{E1FF1D00-DD49-4B37-8981-0BBAF59642F8}" srcOrd="0" destOrd="0" parTransId="{55E9880F-A3AF-4225-8ED5-2036BACEF017}" sibTransId="{F7684C2A-38C0-40BE-9688-037F240EEE7A}"/>
    <dgm:cxn modelId="{C456CB2B-DBCF-4D36-83FD-7CD946C069D2}" type="presOf" srcId="{FA3B73D0-201A-4DAC-8538-275B881157C4}" destId="{CD223E70-7186-4B3A-8A16-DC000789530E}" srcOrd="0" destOrd="0" presId="urn:microsoft.com/office/officeart/2005/8/layout/funnel1"/>
    <dgm:cxn modelId="{BF011CD6-6150-4CF8-9F94-DD3A40FCC9B5}" srcId="{125298EE-6A7C-44D3-8F58-200FA2F9E085}" destId="{FA3B73D0-201A-4DAC-8538-275B881157C4}" srcOrd="1" destOrd="0" parTransId="{5F33DA72-974E-47A3-9E1D-429F0E653943}" sibTransId="{AEC48C6A-165F-44FE-AF88-1FBD38F9965A}"/>
    <dgm:cxn modelId="{69BDBF04-D0DF-457B-89ED-13AA2BC4FB01}" srcId="{125298EE-6A7C-44D3-8F58-200FA2F9E085}" destId="{0E4AB1A4-29F3-4060-A7F5-800F27D60BFE}" srcOrd="2" destOrd="0" parTransId="{53373ACF-F682-4E58-9160-BF456A4C916F}" sibTransId="{FD5F865F-E784-4619-BCE9-E406024E8400}"/>
    <dgm:cxn modelId="{8704356B-95EB-4590-B2CB-5831092ACD55}" srcId="{125298EE-6A7C-44D3-8F58-200FA2F9E085}" destId="{48C715EF-37CB-4D80-9611-19333EFD0C9C}" srcOrd="3" destOrd="0" parTransId="{66ADA75F-486A-49BB-BF56-59D819E292B2}" sibTransId="{712BABB8-5D5D-4185-BA5C-97CE80266D03}"/>
    <dgm:cxn modelId="{546F273C-B5F5-43AA-B789-4F968DFA2076}" type="presOf" srcId="{48C715EF-37CB-4D80-9611-19333EFD0C9C}" destId="{51E030AC-B171-4C1D-8067-289797EECBE3}" srcOrd="0" destOrd="0" presId="urn:microsoft.com/office/officeart/2005/8/layout/funnel1"/>
    <dgm:cxn modelId="{A0BB9169-FBF0-4AA6-9988-7759055DB9A5}" type="presOf" srcId="{E1FF1D00-DD49-4B37-8981-0BBAF59642F8}" destId="{293BD13C-5265-4059-9E7F-0F7567FA6FBB}" srcOrd="0" destOrd="0" presId="urn:microsoft.com/office/officeart/2005/8/layout/funnel1"/>
    <dgm:cxn modelId="{4A0C1F6A-DEED-4E00-8465-1419955A4BF1}" type="presOf" srcId="{125298EE-6A7C-44D3-8F58-200FA2F9E085}" destId="{1E7B55BA-0F0F-498B-97E8-B57482052B10}" srcOrd="0" destOrd="0" presId="urn:microsoft.com/office/officeart/2005/8/layout/funnel1"/>
    <dgm:cxn modelId="{DEC4951E-6FCB-4D29-8314-1DB80322F357}" type="presOf" srcId="{0E4AB1A4-29F3-4060-A7F5-800F27D60BFE}" destId="{F80A0232-D2AD-4877-95B8-C2A49FD4B9C5}" srcOrd="0" destOrd="0" presId="urn:microsoft.com/office/officeart/2005/8/layout/funnel1"/>
    <dgm:cxn modelId="{C18E090F-3473-4AE8-94F6-01D41090B30A}" type="presParOf" srcId="{1E7B55BA-0F0F-498B-97E8-B57482052B10}" destId="{3C0F5226-DDBB-44D4-B3C8-25D2006C84F3}" srcOrd="0" destOrd="0" presId="urn:microsoft.com/office/officeart/2005/8/layout/funnel1"/>
    <dgm:cxn modelId="{11400597-2B70-4074-B282-C87D0D6928C9}" type="presParOf" srcId="{1E7B55BA-0F0F-498B-97E8-B57482052B10}" destId="{06AC4261-8D8D-4140-A6AF-7CC038C2AD1D}" srcOrd="1" destOrd="0" presId="urn:microsoft.com/office/officeart/2005/8/layout/funnel1"/>
    <dgm:cxn modelId="{2DA3BF7E-0005-4157-8B38-25A9BAB81514}" type="presParOf" srcId="{1E7B55BA-0F0F-498B-97E8-B57482052B10}" destId="{51E030AC-B171-4C1D-8067-289797EECBE3}" srcOrd="2" destOrd="0" presId="urn:microsoft.com/office/officeart/2005/8/layout/funnel1"/>
    <dgm:cxn modelId="{985FAC20-0514-4DCD-9C81-D30B7C348917}" type="presParOf" srcId="{1E7B55BA-0F0F-498B-97E8-B57482052B10}" destId="{F80A0232-D2AD-4877-95B8-C2A49FD4B9C5}" srcOrd="3" destOrd="0" presId="urn:microsoft.com/office/officeart/2005/8/layout/funnel1"/>
    <dgm:cxn modelId="{382B1CD7-4DE9-47C2-A89E-BFDD8D966C03}" type="presParOf" srcId="{1E7B55BA-0F0F-498B-97E8-B57482052B10}" destId="{CD223E70-7186-4B3A-8A16-DC000789530E}" srcOrd="4" destOrd="0" presId="urn:microsoft.com/office/officeart/2005/8/layout/funnel1"/>
    <dgm:cxn modelId="{F0529C65-89FD-483B-9C46-90C88D1A02A0}" type="presParOf" srcId="{1E7B55BA-0F0F-498B-97E8-B57482052B10}" destId="{293BD13C-5265-4059-9E7F-0F7567FA6FBB}" srcOrd="5" destOrd="0" presId="urn:microsoft.com/office/officeart/2005/8/layout/funnel1"/>
    <dgm:cxn modelId="{4B68C0EF-3EF9-4685-A1C8-A17C110F97C0}" type="presParOf" srcId="{1E7B55BA-0F0F-498B-97E8-B57482052B10}" destId="{5299A3AC-45AC-4D99-B247-AC51562E498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9F29D9-304B-4A8E-B3CC-C7109550EF3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520BAE4-50AA-4524-8311-A8DBF7E73158}">
      <dgm:prSet phldrT="[Tekst]"/>
      <dgm:spPr/>
      <dgm:t>
        <a:bodyPr/>
        <a:lstStyle/>
        <a:p>
          <a:r>
            <a:rPr lang="pl-PL" dirty="0"/>
            <a:t>Urban </a:t>
          </a:r>
          <a:r>
            <a:rPr lang="pl-PL" dirty="0" err="1"/>
            <a:t>Transitions</a:t>
          </a:r>
          <a:endParaRPr lang="pl-PL" dirty="0"/>
        </a:p>
      </dgm:t>
    </dgm:pt>
    <dgm:pt modelId="{52F59F48-FB29-4382-A9D4-14A06E6F4F3C}" type="parTrans" cxnId="{F50EF805-DB19-44FD-93C5-0CA482BAF65D}">
      <dgm:prSet/>
      <dgm:spPr/>
      <dgm:t>
        <a:bodyPr/>
        <a:lstStyle/>
        <a:p>
          <a:endParaRPr lang="pl-PL"/>
        </a:p>
      </dgm:t>
    </dgm:pt>
    <dgm:pt modelId="{11858513-65EA-44B0-BA3D-2AADCFBE3680}" type="sibTrans" cxnId="{F50EF805-DB19-44FD-93C5-0CA482BAF65D}">
      <dgm:prSet/>
      <dgm:spPr/>
      <dgm:t>
        <a:bodyPr/>
        <a:lstStyle/>
        <a:p>
          <a:endParaRPr lang="pl-PL"/>
        </a:p>
      </dgm:t>
    </dgm:pt>
    <dgm:pt modelId="{058FE257-F0EE-433D-B0AD-97FF9F91B74C}">
      <dgm:prSet phldrT="[Tekst]"/>
      <dgm:spPr/>
      <dgm:t>
        <a:bodyPr/>
        <a:lstStyle/>
        <a:p>
          <a:r>
            <a:rPr lang="pl-PL" dirty="0" err="1"/>
            <a:t>Sustainable</a:t>
          </a:r>
          <a:r>
            <a:rPr lang="pl-PL" dirty="0"/>
            <a:t> </a:t>
          </a:r>
          <a:r>
            <a:rPr lang="pl-PL" dirty="0" err="1"/>
            <a:t>Production</a:t>
          </a:r>
          <a:r>
            <a:rPr lang="en-US" dirty="0"/>
            <a:t> </a:t>
          </a:r>
          <a:r>
            <a:rPr lang="pl-PL" dirty="0"/>
            <a:t>Systems</a:t>
          </a:r>
        </a:p>
      </dgm:t>
    </dgm:pt>
    <dgm:pt modelId="{FEBCFE19-1664-4A42-A7F5-79B5D951884B}" type="parTrans" cxnId="{DA0B9977-A7C9-4D71-AEBB-6F34211D3448}">
      <dgm:prSet/>
      <dgm:spPr/>
      <dgm:t>
        <a:bodyPr/>
        <a:lstStyle/>
        <a:p>
          <a:endParaRPr lang="pl-PL"/>
        </a:p>
      </dgm:t>
    </dgm:pt>
    <dgm:pt modelId="{5401ECF6-A2C2-43D0-8434-8BA926997D93}" type="sibTrans" cxnId="{DA0B9977-A7C9-4D71-AEBB-6F34211D3448}">
      <dgm:prSet/>
      <dgm:spPr/>
      <dgm:t>
        <a:bodyPr/>
        <a:lstStyle/>
        <a:p>
          <a:endParaRPr lang="pl-PL"/>
        </a:p>
      </dgm:t>
    </dgm:pt>
    <dgm:pt modelId="{6F8EA318-1140-4ECA-AA29-C00EA479BDE0}">
      <dgm:prSet phldrT="[Tekst]"/>
      <dgm:spPr/>
      <dgm:t>
        <a:bodyPr/>
        <a:lstStyle/>
        <a:p>
          <a:r>
            <a:rPr lang="pl-PL" dirty="0" err="1"/>
            <a:t>Decision</a:t>
          </a:r>
          <a:r>
            <a:rPr lang="pl-PL" dirty="0"/>
            <a:t> </a:t>
          </a:r>
          <a:r>
            <a:rPr lang="pl-PL" dirty="0" err="1"/>
            <a:t>Metrics</a:t>
          </a:r>
          <a:r>
            <a:rPr lang="pl-PL" dirty="0"/>
            <a:t> &amp; Finance</a:t>
          </a:r>
        </a:p>
      </dgm:t>
    </dgm:pt>
    <dgm:pt modelId="{6FE6E2DD-1547-4D61-955B-4DE9FAE37AA3}" type="parTrans" cxnId="{37866547-C70A-4C00-9448-5CDA2CF6DC9A}">
      <dgm:prSet/>
      <dgm:spPr/>
      <dgm:t>
        <a:bodyPr/>
        <a:lstStyle/>
        <a:p>
          <a:endParaRPr lang="pl-PL"/>
        </a:p>
      </dgm:t>
    </dgm:pt>
    <dgm:pt modelId="{708A52EF-80E2-4D10-9A57-6DD1B70B6D07}" type="sibTrans" cxnId="{37866547-C70A-4C00-9448-5CDA2CF6DC9A}">
      <dgm:prSet/>
      <dgm:spPr/>
      <dgm:t>
        <a:bodyPr/>
        <a:lstStyle/>
        <a:p>
          <a:endParaRPr lang="pl-PL"/>
        </a:p>
      </dgm:t>
    </dgm:pt>
    <dgm:pt modelId="{AB523551-C05C-4E36-9029-273F092F52AA}">
      <dgm:prSet phldrT="[Tekst]"/>
      <dgm:spPr/>
      <dgm:t>
        <a:bodyPr/>
        <a:lstStyle/>
        <a:p>
          <a:r>
            <a:rPr lang="pl-PL" dirty="0" err="1"/>
            <a:t>Sustainable</a:t>
          </a:r>
          <a:r>
            <a:rPr lang="pl-PL" dirty="0"/>
            <a:t> Land </a:t>
          </a:r>
          <a:r>
            <a:rPr lang="pl-PL" dirty="0" err="1"/>
            <a:t>Use</a:t>
          </a:r>
          <a:endParaRPr lang="pl-PL" dirty="0"/>
        </a:p>
      </dgm:t>
    </dgm:pt>
    <dgm:pt modelId="{3EDD2327-2ED1-46FC-B874-17E80C03D927}" type="parTrans" cxnId="{53744454-FAC2-4B71-AAE5-7B392D0BC49A}">
      <dgm:prSet/>
      <dgm:spPr/>
      <dgm:t>
        <a:bodyPr/>
        <a:lstStyle/>
        <a:p>
          <a:endParaRPr lang="pl-PL"/>
        </a:p>
      </dgm:t>
    </dgm:pt>
    <dgm:pt modelId="{27F460C9-BE13-46A3-B78A-9AEE89916B8D}" type="sibTrans" cxnId="{53744454-FAC2-4B71-AAE5-7B392D0BC49A}">
      <dgm:prSet/>
      <dgm:spPr/>
      <dgm:t>
        <a:bodyPr/>
        <a:lstStyle/>
        <a:p>
          <a:endParaRPr lang="pl-PL"/>
        </a:p>
      </dgm:t>
    </dgm:pt>
    <dgm:pt modelId="{A2E389F2-9308-4B94-920E-0FACE79CD1DC}" type="pres">
      <dgm:prSet presAssocID="{1F9F29D9-304B-4A8E-B3CC-C7109550EF30}" presName="compositeShape" presStyleCnt="0">
        <dgm:presLayoutVars>
          <dgm:chMax val="7"/>
          <dgm:dir/>
          <dgm:resizeHandles val="exact"/>
        </dgm:presLayoutVars>
      </dgm:prSet>
      <dgm:spPr/>
    </dgm:pt>
    <dgm:pt modelId="{2083D4F0-E073-4D6F-98BD-5E1A59359CED}" type="pres">
      <dgm:prSet presAssocID="{1F9F29D9-304B-4A8E-B3CC-C7109550EF30}" presName="wedge1" presStyleLbl="node1" presStyleIdx="0" presStyleCnt="4" custLinFactNeighborX="-4277" custLinFactNeighborY="3830"/>
      <dgm:spPr/>
    </dgm:pt>
    <dgm:pt modelId="{8CFD710D-8417-4090-A78F-911719E93B61}" type="pres">
      <dgm:prSet presAssocID="{1F9F29D9-304B-4A8E-B3CC-C7109550EF3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8607A7-2038-46B0-8C4D-562B5318D305}" type="pres">
      <dgm:prSet presAssocID="{1F9F29D9-304B-4A8E-B3CC-C7109550EF30}" presName="wedge2" presStyleLbl="node1" presStyleIdx="1" presStyleCnt="4"/>
      <dgm:spPr/>
    </dgm:pt>
    <dgm:pt modelId="{77BDD8C6-28A1-4923-881B-61437C5EFF7F}" type="pres">
      <dgm:prSet presAssocID="{1F9F29D9-304B-4A8E-B3CC-C7109550EF3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1CC7BDD-6A2D-4223-A56E-655FFD646316}" type="pres">
      <dgm:prSet presAssocID="{1F9F29D9-304B-4A8E-B3CC-C7109550EF30}" presName="wedge3" presStyleLbl="node1" presStyleIdx="2" presStyleCnt="4"/>
      <dgm:spPr/>
    </dgm:pt>
    <dgm:pt modelId="{31E0FBD7-5A4D-4DF6-9560-EC178463D27B}" type="pres">
      <dgm:prSet presAssocID="{1F9F29D9-304B-4A8E-B3CC-C7109550EF3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5F3912-2AD0-483A-BFED-E2296CC17A09}" type="pres">
      <dgm:prSet presAssocID="{1F9F29D9-304B-4A8E-B3CC-C7109550EF30}" presName="wedge4" presStyleLbl="node1" presStyleIdx="3" presStyleCnt="4"/>
      <dgm:spPr/>
    </dgm:pt>
    <dgm:pt modelId="{C404555A-5BBC-45B7-AB78-5E757BFC5E92}" type="pres">
      <dgm:prSet presAssocID="{1F9F29D9-304B-4A8E-B3CC-C7109550EF3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233EFA3-62E8-4021-81F7-6D686B81DBC3}" type="presOf" srcId="{AB523551-C05C-4E36-9029-273F092F52AA}" destId="{C404555A-5BBC-45B7-AB78-5E757BFC5E92}" srcOrd="1" destOrd="0" presId="urn:microsoft.com/office/officeart/2005/8/layout/chart3"/>
    <dgm:cxn modelId="{53C05005-BDE7-413D-B572-F56E0D4C94DA}" type="presOf" srcId="{AB523551-C05C-4E36-9029-273F092F52AA}" destId="{F35F3912-2AD0-483A-BFED-E2296CC17A09}" srcOrd="0" destOrd="0" presId="urn:microsoft.com/office/officeart/2005/8/layout/chart3"/>
    <dgm:cxn modelId="{37866547-C70A-4C00-9448-5CDA2CF6DC9A}" srcId="{1F9F29D9-304B-4A8E-B3CC-C7109550EF30}" destId="{6F8EA318-1140-4ECA-AA29-C00EA479BDE0}" srcOrd="2" destOrd="0" parTransId="{6FE6E2DD-1547-4D61-955B-4DE9FAE37AA3}" sibTransId="{708A52EF-80E2-4D10-9A57-6DD1B70B6D07}"/>
    <dgm:cxn modelId="{DA0B9977-A7C9-4D71-AEBB-6F34211D3448}" srcId="{1F9F29D9-304B-4A8E-B3CC-C7109550EF30}" destId="{058FE257-F0EE-433D-B0AD-97FF9F91B74C}" srcOrd="1" destOrd="0" parTransId="{FEBCFE19-1664-4A42-A7F5-79B5D951884B}" sibTransId="{5401ECF6-A2C2-43D0-8434-8BA926997D93}"/>
    <dgm:cxn modelId="{86A8516D-173F-45B6-8257-33680064BAFE}" type="presOf" srcId="{4520BAE4-50AA-4524-8311-A8DBF7E73158}" destId="{2083D4F0-E073-4D6F-98BD-5E1A59359CED}" srcOrd="0" destOrd="0" presId="urn:microsoft.com/office/officeart/2005/8/layout/chart3"/>
    <dgm:cxn modelId="{53744454-FAC2-4B71-AAE5-7B392D0BC49A}" srcId="{1F9F29D9-304B-4A8E-B3CC-C7109550EF30}" destId="{AB523551-C05C-4E36-9029-273F092F52AA}" srcOrd="3" destOrd="0" parTransId="{3EDD2327-2ED1-46FC-B874-17E80C03D927}" sibTransId="{27F460C9-BE13-46A3-B78A-9AEE89916B8D}"/>
    <dgm:cxn modelId="{CA1FD78C-997F-4CC6-A398-EC430F3CA2C2}" type="presOf" srcId="{4520BAE4-50AA-4524-8311-A8DBF7E73158}" destId="{8CFD710D-8417-4090-A78F-911719E93B61}" srcOrd="1" destOrd="0" presId="urn:microsoft.com/office/officeart/2005/8/layout/chart3"/>
    <dgm:cxn modelId="{378EF7A4-6835-45FA-83CB-92AD1F30A54B}" type="presOf" srcId="{058FE257-F0EE-433D-B0AD-97FF9F91B74C}" destId="{6D8607A7-2038-46B0-8C4D-562B5318D305}" srcOrd="0" destOrd="0" presId="urn:microsoft.com/office/officeart/2005/8/layout/chart3"/>
    <dgm:cxn modelId="{2DFF6205-B1DA-4879-B1F0-833A2F397D5C}" type="presOf" srcId="{058FE257-F0EE-433D-B0AD-97FF9F91B74C}" destId="{77BDD8C6-28A1-4923-881B-61437C5EFF7F}" srcOrd="1" destOrd="0" presId="urn:microsoft.com/office/officeart/2005/8/layout/chart3"/>
    <dgm:cxn modelId="{F50EF805-DB19-44FD-93C5-0CA482BAF65D}" srcId="{1F9F29D9-304B-4A8E-B3CC-C7109550EF30}" destId="{4520BAE4-50AA-4524-8311-A8DBF7E73158}" srcOrd="0" destOrd="0" parTransId="{52F59F48-FB29-4382-A9D4-14A06E6F4F3C}" sibTransId="{11858513-65EA-44B0-BA3D-2AADCFBE3680}"/>
    <dgm:cxn modelId="{A182D48E-64A6-44C2-B80F-6DABAFA2F082}" type="presOf" srcId="{6F8EA318-1140-4ECA-AA29-C00EA479BDE0}" destId="{31E0FBD7-5A4D-4DF6-9560-EC178463D27B}" srcOrd="1" destOrd="0" presId="urn:microsoft.com/office/officeart/2005/8/layout/chart3"/>
    <dgm:cxn modelId="{2EB96A23-EDCC-423F-8033-24068537D161}" type="presOf" srcId="{1F9F29D9-304B-4A8E-B3CC-C7109550EF30}" destId="{A2E389F2-9308-4B94-920E-0FACE79CD1DC}" srcOrd="0" destOrd="0" presId="urn:microsoft.com/office/officeart/2005/8/layout/chart3"/>
    <dgm:cxn modelId="{F4280111-15E4-47FC-8817-5FCCD415BCAC}" type="presOf" srcId="{6F8EA318-1140-4ECA-AA29-C00EA479BDE0}" destId="{51CC7BDD-6A2D-4223-A56E-655FFD646316}" srcOrd="0" destOrd="0" presId="urn:microsoft.com/office/officeart/2005/8/layout/chart3"/>
    <dgm:cxn modelId="{BB662699-109F-4CA7-8C1F-7FECB51B2394}" type="presParOf" srcId="{A2E389F2-9308-4B94-920E-0FACE79CD1DC}" destId="{2083D4F0-E073-4D6F-98BD-5E1A59359CED}" srcOrd="0" destOrd="0" presId="urn:microsoft.com/office/officeart/2005/8/layout/chart3"/>
    <dgm:cxn modelId="{1011B326-FD36-46CC-B29E-9BB00EE869ED}" type="presParOf" srcId="{A2E389F2-9308-4B94-920E-0FACE79CD1DC}" destId="{8CFD710D-8417-4090-A78F-911719E93B61}" srcOrd="1" destOrd="0" presId="urn:microsoft.com/office/officeart/2005/8/layout/chart3"/>
    <dgm:cxn modelId="{A0D77AB4-6AA1-4A11-918C-438E0D40BAC7}" type="presParOf" srcId="{A2E389F2-9308-4B94-920E-0FACE79CD1DC}" destId="{6D8607A7-2038-46B0-8C4D-562B5318D305}" srcOrd="2" destOrd="0" presId="urn:microsoft.com/office/officeart/2005/8/layout/chart3"/>
    <dgm:cxn modelId="{C2DCF1B7-B1ED-47B3-B5F7-CCB49579D2A8}" type="presParOf" srcId="{A2E389F2-9308-4B94-920E-0FACE79CD1DC}" destId="{77BDD8C6-28A1-4923-881B-61437C5EFF7F}" srcOrd="3" destOrd="0" presId="urn:microsoft.com/office/officeart/2005/8/layout/chart3"/>
    <dgm:cxn modelId="{065CFE48-B71F-4B40-82F6-2230501D4C40}" type="presParOf" srcId="{A2E389F2-9308-4B94-920E-0FACE79CD1DC}" destId="{51CC7BDD-6A2D-4223-A56E-655FFD646316}" srcOrd="4" destOrd="0" presId="urn:microsoft.com/office/officeart/2005/8/layout/chart3"/>
    <dgm:cxn modelId="{594EEEB1-EFF3-4E4A-B3FB-56AF09DA4692}" type="presParOf" srcId="{A2E389F2-9308-4B94-920E-0FACE79CD1DC}" destId="{31E0FBD7-5A4D-4DF6-9560-EC178463D27B}" srcOrd="5" destOrd="0" presId="urn:microsoft.com/office/officeart/2005/8/layout/chart3"/>
    <dgm:cxn modelId="{FB96BE11-F31E-4B8F-BF0B-22CEDFD0C290}" type="presParOf" srcId="{A2E389F2-9308-4B94-920E-0FACE79CD1DC}" destId="{F35F3912-2AD0-483A-BFED-E2296CC17A09}" srcOrd="6" destOrd="0" presId="urn:microsoft.com/office/officeart/2005/8/layout/chart3"/>
    <dgm:cxn modelId="{6834C029-BF0C-47AD-A1E5-9C7B6FF6CE72}" type="presParOf" srcId="{A2E389F2-9308-4B94-920E-0FACE79CD1DC}" destId="{C404555A-5BBC-45B7-AB78-5E757BFC5E9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22E23-DD32-410B-ABC9-7A50F58B8B80}">
      <dsp:nvSpPr>
        <dsp:cNvPr id="0" name=""/>
        <dsp:cNvSpPr/>
      </dsp:nvSpPr>
      <dsp:spPr>
        <a:xfrm>
          <a:off x="605218" y="987100"/>
          <a:ext cx="5850445" cy="302347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CE5D-4952-4EF6-BB52-CB586D71BB64}">
      <dsp:nvSpPr>
        <dsp:cNvPr id="0" name=""/>
        <dsp:cNvSpPr/>
      </dsp:nvSpPr>
      <dsp:spPr>
        <a:xfrm>
          <a:off x="780059" y="1340699"/>
          <a:ext cx="2716758" cy="2586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Energy </a:t>
          </a:r>
          <a:r>
            <a:rPr lang="pl-PL" sz="2400" kern="1200" dirty="0" err="1"/>
            <a:t>transition</a:t>
          </a:r>
          <a:r>
            <a:rPr lang="pl-PL" sz="2400" kern="1200" dirty="0"/>
            <a:t> </a:t>
          </a:r>
          <a:r>
            <a:rPr lang="pl-PL" sz="2400" kern="1200" dirty="0" err="1"/>
            <a:t>pioneer</a:t>
          </a:r>
          <a:br>
            <a:rPr lang="pl-PL" sz="2400" kern="1200" dirty="0"/>
          </a:br>
          <a:br>
            <a:rPr lang="pl-PL" sz="2400" kern="1200" dirty="0"/>
          </a:br>
          <a:r>
            <a:rPr lang="pl-PL" sz="2400" kern="1200" dirty="0" err="1"/>
            <a:t>Research</a:t>
          </a:r>
          <a:r>
            <a:rPr lang="pl-PL" sz="2400" kern="1200" dirty="0"/>
            <a:t> </a:t>
          </a:r>
          <a:r>
            <a:rPr lang="pl-PL" sz="2400" kern="1200" dirty="0" err="1"/>
            <a:t>potential</a:t>
          </a:r>
          <a:br>
            <a:rPr lang="pl-PL" sz="2400" kern="1200" dirty="0"/>
          </a:br>
          <a:br>
            <a:rPr lang="pl-PL" sz="2400" kern="1200" dirty="0"/>
          </a:br>
          <a:r>
            <a:rPr lang="pl-PL" sz="2400" kern="1200" dirty="0" err="1"/>
            <a:t>Climate</a:t>
          </a:r>
          <a:r>
            <a:rPr lang="pl-PL" sz="2400" kern="1200" dirty="0"/>
            <a:t> policy </a:t>
          </a:r>
          <a:r>
            <a:rPr lang="pl-PL" sz="2400" kern="1200" dirty="0" err="1"/>
            <a:t>ambition</a:t>
          </a:r>
          <a:endParaRPr lang="pl-PL" sz="2400" kern="1200" dirty="0"/>
        </a:p>
      </dsp:txBody>
      <dsp:txXfrm>
        <a:off x="780059" y="1340699"/>
        <a:ext cx="2716758" cy="2586545"/>
      </dsp:txXfrm>
    </dsp:sp>
    <dsp:sp modelId="{D3D3DB46-D26B-4661-896A-24E734434774}">
      <dsp:nvSpPr>
        <dsp:cNvPr id="0" name=""/>
        <dsp:cNvSpPr/>
      </dsp:nvSpPr>
      <dsp:spPr>
        <a:xfrm>
          <a:off x="3557339" y="1340699"/>
          <a:ext cx="2716758" cy="2586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USA and China </a:t>
          </a:r>
          <a:r>
            <a:rPr lang="pl-PL" sz="2400" kern="1200" dirty="0" err="1"/>
            <a:t>catching</a:t>
          </a:r>
          <a:r>
            <a:rPr lang="pl-PL" sz="2400" kern="1200" dirty="0"/>
            <a:t> </a:t>
          </a:r>
          <a:r>
            <a:rPr lang="pl-PL" sz="2400" kern="1200" dirty="0" err="1"/>
            <a:t>up</a:t>
          </a:r>
          <a:br>
            <a:rPr lang="pl-PL" sz="2400" kern="1200" dirty="0"/>
          </a:br>
          <a:br>
            <a:rPr lang="pl-PL" sz="2400" kern="1200" dirty="0"/>
          </a:br>
          <a:r>
            <a:rPr lang="pl-PL" sz="2400" kern="1200" dirty="0" err="1"/>
            <a:t>European</a:t>
          </a:r>
          <a:r>
            <a:rPr lang="pl-PL" sz="2400" kern="1200" dirty="0"/>
            <a:t> </a:t>
          </a:r>
          <a:r>
            <a:rPr lang="pl-PL" sz="2400" kern="1200" dirty="0" err="1"/>
            <a:t>paradox</a:t>
          </a:r>
          <a:br>
            <a:rPr lang="pl-PL" sz="2400" kern="1200" dirty="0"/>
          </a:br>
          <a:br>
            <a:rPr lang="pl-PL" sz="2400" kern="1200" dirty="0"/>
          </a:br>
          <a:r>
            <a:rPr lang="pl-PL" sz="2400" kern="1200" dirty="0" err="1"/>
            <a:t>Climate</a:t>
          </a:r>
          <a:r>
            <a:rPr lang="pl-PL" sz="2400" kern="1200" dirty="0"/>
            <a:t> policy </a:t>
          </a:r>
          <a:r>
            <a:rPr lang="pl-PL" sz="2400" kern="1200" dirty="0" err="1"/>
            <a:t>implementation</a:t>
          </a:r>
          <a:endParaRPr lang="pl-PL" sz="2400" kern="1200" dirty="0"/>
        </a:p>
      </dsp:txBody>
      <dsp:txXfrm>
        <a:off x="3557339" y="1340699"/>
        <a:ext cx="2716758" cy="2586545"/>
      </dsp:txXfrm>
    </dsp:sp>
    <dsp:sp modelId="{48625533-657B-4B52-A8FD-867857695FE3}">
      <dsp:nvSpPr>
        <dsp:cNvPr id="0" name=""/>
        <dsp:cNvSpPr/>
      </dsp:nvSpPr>
      <dsp:spPr>
        <a:xfrm>
          <a:off x="0" y="382036"/>
          <a:ext cx="1143190" cy="114319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30054-92C1-476F-8185-306985684816}">
      <dsp:nvSpPr>
        <dsp:cNvPr id="0" name=""/>
        <dsp:cNvSpPr/>
      </dsp:nvSpPr>
      <dsp:spPr>
        <a:xfrm>
          <a:off x="5648706" y="793155"/>
          <a:ext cx="1075944" cy="36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758CB-60AF-4A65-8514-C7CC35CB8303}">
      <dsp:nvSpPr>
        <dsp:cNvPr id="0" name=""/>
        <dsp:cNvSpPr/>
      </dsp:nvSpPr>
      <dsp:spPr>
        <a:xfrm>
          <a:off x="3530441" y="1346230"/>
          <a:ext cx="672" cy="2470399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903FD-DC76-4E94-8306-2DD4331CF717}">
      <dsp:nvSpPr>
        <dsp:cNvPr id="0" name=""/>
        <dsp:cNvSpPr/>
      </dsp:nvSpPr>
      <dsp:spPr>
        <a:xfrm>
          <a:off x="2257230" y="309784"/>
          <a:ext cx="4003369" cy="4003369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Technology </a:t>
          </a:r>
          <a:r>
            <a:rPr lang="pl-PL" sz="1700" kern="1200" dirty="0" err="1"/>
            <a:t>neutral</a:t>
          </a:r>
          <a:br>
            <a:rPr lang="pl-PL" sz="1700" kern="1200" dirty="0"/>
          </a:br>
          <a:r>
            <a:rPr lang="pl-PL" sz="1700" kern="1200" dirty="0"/>
            <a:t>(</a:t>
          </a:r>
          <a:r>
            <a:rPr lang="pl-PL" sz="1700" kern="1200" dirty="0" err="1"/>
            <a:t>incl</a:t>
          </a:r>
          <a:r>
            <a:rPr lang="pl-PL" sz="1700" kern="1200" dirty="0"/>
            <a:t>. </a:t>
          </a:r>
          <a:r>
            <a:rPr lang="pl-PL" sz="1700" kern="1200" dirty="0" err="1"/>
            <a:t>demand</a:t>
          </a:r>
          <a:r>
            <a:rPr lang="pl-PL" sz="1700" kern="1200" dirty="0"/>
            <a:t> </a:t>
          </a:r>
          <a:r>
            <a:rPr lang="pl-PL" sz="1700" kern="1200" dirty="0" err="1"/>
            <a:t>side</a:t>
          </a:r>
          <a:r>
            <a:rPr lang="pl-PL" sz="1700" kern="1200" dirty="0"/>
            <a:t>)</a:t>
          </a:r>
        </a:p>
      </dsp:txBody>
      <dsp:txXfrm>
        <a:off x="4367101" y="1158117"/>
        <a:ext cx="1429774" cy="1191479"/>
      </dsp:txXfrm>
    </dsp:sp>
    <dsp:sp modelId="{2D5733FA-8228-4046-BE65-6B901754AF9A}">
      <dsp:nvSpPr>
        <dsp:cNvPr id="0" name=""/>
        <dsp:cNvSpPr/>
      </dsp:nvSpPr>
      <dsp:spPr>
        <a:xfrm>
          <a:off x="2174779" y="452762"/>
          <a:ext cx="4003369" cy="400336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Providing</a:t>
          </a:r>
          <a:br>
            <a:rPr lang="pl-PL" sz="1700" kern="1200" dirty="0"/>
          </a:br>
          <a:r>
            <a:rPr lang="pl-PL" sz="1700" kern="1200" dirty="0" err="1"/>
            <a:t>security</a:t>
          </a:r>
          <a:r>
            <a:rPr lang="pl-PL" sz="1700" kern="1200" dirty="0"/>
            <a:t> of </a:t>
          </a:r>
          <a:r>
            <a:rPr lang="pl-PL" sz="1700" kern="1200" dirty="0" err="1"/>
            <a:t>supply</a:t>
          </a:r>
          <a:endParaRPr lang="pl-PL" sz="1700" kern="1200" dirty="0"/>
        </a:p>
      </dsp:txBody>
      <dsp:txXfrm>
        <a:off x="3127962" y="3050186"/>
        <a:ext cx="2144662" cy="1048501"/>
      </dsp:txXfrm>
    </dsp:sp>
    <dsp:sp modelId="{90403C12-3529-4B57-B7A7-EA0AED3B4233}">
      <dsp:nvSpPr>
        <dsp:cNvPr id="0" name=""/>
        <dsp:cNvSpPr/>
      </dsp:nvSpPr>
      <dsp:spPr>
        <a:xfrm>
          <a:off x="2092329" y="309784"/>
          <a:ext cx="4003369" cy="4003369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Single market: </a:t>
          </a:r>
          <a:r>
            <a:rPr lang="pl-PL" sz="1700" kern="1200" dirty="0" err="1"/>
            <a:t>infrastructure</a:t>
          </a:r>
          <a:r>
            <a:rPr lang="pl-PL" sz="1700" kern="1200" dirty="0"/>
            <a:t> and </a:t>
          </a:r>
          <a:r>
            <a:rPr lang="pl-PL" sz="1700" kern="1200" dirty="0" err="1"/>
            <a:t>regulation</a:t>
          </a:r>
          <a:endParaRPr lang="pl-PL" sz="1700" kern="1200" dirty="0"/>
        </a:p>
      </dsp:txBody>
      <dsp:txXfrm>
        <a:off x="2556053" y="1158117"/>
        <a:ext cx="1429774" cy="1191479"/>
      </dsp:txXfrm>
    </dsp:sp>
    <dsp:sp modelId="{C538386A-DAA9-423C-B081-583081A95B00}">
      <dsp:nvSpPr>
        <dsp:cNvPr id="0" name=""/>
        <dsp:cNvSpPr/>
      </dsp:nvSpPr>
      <dsp:spPr>
        <a:xfrm>
          <a:off x="2009732" y="61956"/>
          <a:ext cx="4499024" cy="44990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054B8-609C-4181-AB0C-904ACD0E9907}">
      <dsp:nvSpPr>
        <dsp:cNvPr id="0" name=""/>
        <dsp:cNvSpPr/>
      </dsp:nvSpPr>
      <dsp:spPr>
        <a:xfrm>
          <a:off x="1926952" y="204681"/>
          <a:ext cx="4499024" cy="44990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04C56-87C0-440F-A553-26696D7E9010}">
      <dsp:nvSpPr>
        <dsp:cNvPr id="0" name=""/>
        <dsp:cNvSpPr/>
      </dsp:nvSpPr>
      <dsp:spPr>
        <a:xfrm>
          <a:off x="1844171" y="61956"/>
          <a:ext cx="4499024" cy="44990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A373A-84D9-4FC7-A30E-76DABBD6FFBA}">
      <dsp:nvSpPr>
        <dsp:cNvPr id="0" name=""/>
        <dsp:cNvSpPr/>
      </dsp:nvSpPr>
      <dsp:spPr>
        <a:xfrm>
          <a:off x="3623878" y="1332147"/>
          <a:ext cx="457099" cy="982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49" y="0"/>
              </a:lnTo>
              <a:lnTo>
                <a:pt x="228549" y="982764"/>
              </a:lnTo>
              <a:lnTo>
                <a:pt x="457099" y="982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F3059-3D14-4D4A-ACD9-AB63DB5A4E4F}">
      <dsp:nvSpPr>
        <dsp:cNvPr id="0" name=""/>
        <dsp:cNvSpPr/>
      </dsp:nvSpPr>
      <dsp:spPr>
        <a:xfrm>
          <a:off x="3623878" y="1286427"/>
          <a:ext cx="457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09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4D27A-F021-4A27-B835-15C505705B3F}">
      <dsp:nvSpPr>
        <dsp:cNvPr id="0" name=""/>
        <dsp:cNvSpPr/>
      </dsp:nvSpPr>
      <dsp:spPr>
        <a:xfrm>
          <a:off x="3623878" y="349383"/>
          <a:ext cx="457099" cy="982764"/>
        </a:xfrm>
        <a:custGeom>
          <a:avLst/>
          <a:gdLst/>
          <a:ahLst/>
          <a:cxnLst/>
          <a:rect l="0" t="0" r="0" b="0"/>
          <a:pathLst>
            <a:path>
              <a:moveTo>
                <a:pt x="0" y="982764"/>
              </a:moveTo>
              <a:lnTo>
                <a:pt x="228549" y="982764"/>
              </a:lnTo>
              <a:lnTo>
                <a:pt x="228549" y="0"/>
              </a:lnTo>
              <a:lnTo>
                <a:pt x="4570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0A9C8-088C-409E-87CB-93003BCB5C07}">
      <dsp:nvSpPr>
        <dsp:cNvPr id="0" name=""/>
        <dsp:cNvSpPr/>
      </dsp:nvSpPr>
      <dsp:spPr>
        <a:xfrm>
          <a:off x="1338380" y="983609"/>
          <a:ext cx="2285498" cy="69707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Support focus</a:t>
          </a:r>
          <a:endParaRPr lang="pl-PL" sz="2800" kern="1200" dirty="0"/>
        </a:p>
      </dsp:txBody>
      <dsp:txXfrm>
        <a:off x="1338380" y="983609"/>
        <a:ext cx="2285498" cy="697076"/>
      </dsp:txXfrm>
    </dsp:sp>
    <dsp:sp modelId="{85FB7E0F-8331-414D-99D9-493457B57924}">
      <dsp:nvSpPr>
        <dsp:cNvPr id="0" name=""/>
        <dsp:cNvSpPr/>
      </dsp:nvSpPr>
      <dsp:spPr>
        <a:xfrm>
          <a:off x="4080977" y="845"/>
          <a:ext cx="2285498" cy="697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Horizontal</a:t>
          </a:r>
          <a:endParaRPr lang="pl-PL" sz="2800" kern="1200" dirty="0"/>
        </a:p>
      </dsp:txBody>
      <dsp:txXfrm>
        <a:off x="4080977" y="845"/>
        <a:ext cx="2285498" cy="697076"/>
      </dsp:txXfrm>
    </dsp:sp>
    <dsp:sp modelId="{EF2AFEE2-3771-41A1-951B-963826EA5BC7}">
      <dsp:nvSpPr>
        <dsp:cNvPr id="0" name=""/>
        <dsp:cNvSpPr/>
      </dsp:nvSpPr>
      <dsp:spPr>
        <a:xfrm>
          <a:off x="4080977" y="983609"/>
          <a:ext cx="2285498" cy="697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Thematic</a:t>
          </a:r>
          <a:endParaRPr lang="pl-PL" sz="2800" b="1" kern="1200" dirty="0"/>
        </a:p>
      </dsp:txBody>
      <dsp:txXfrm>
        <a:off x="4080977" y="983609"/>
        <a:ext cx="2285498" cy="697076"/>
      </dsp:txXfrm>
    </dsp:sp>
    <dsp:sp modelId="{F89BD4AF-1B2D-4002-937D-F02FCEB198A1}">
      <dsp:nvSpPr>
        <dsp:cNvPr id="0" name=""/>
        <dsp:cNvSpPr/>
      </dsp:nvSpPr>
      <dsp:spPr>
        <a:xfrm>
          <a:off x="4080977" y="1966373"/>
          <a:ext cx="2285498" cy="697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Technology</a:t>
          </a:r>
          <a:endParaRPr lang="pl-PL" sz="2800" kern="1200" dirty="0"/>
        </a:p>
      </dsp:txBody>
      <dsp:txXfrm>
        <a:off x="4080977" y="1966373"/>
        <a:ext cx="2285498" cy="697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59C14-5526-4C0C-BF69-1292867AE734}">
      <dsp:nvSpPr>
        <dsp:cNvPr id="0" name=""/>
        <dsp:cNvSpPr/>
      </dsp:nvSpPr>
      <dsp:spPr>
        <a:xfrm>
          <a:off x="3941" y="1053299"/>
          <a:ext cx="2294340" cy="917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</a:t>
          </a:r>
          <a:r>
            <a:rPr lang="en-US" sz="1600" kern="1200" dirty="0"/>
            <a:t>&amp;D support</a:t>
          </a:r>
        </a:p>
      </dsp:txBody>
      <dsp:txXfrm>
        <a:off x="462809" y="1053299"/>
        <a:ext cx="1376604" cy="917736"/>
      </dsp:txXfrm>
    </dsp:sp>
    <dsp:sp modelId="{FC29A72B-F9AD-4370-BE42-F3EBEA15DDA9}">
      <dsp:nvSpPr>
        <dsp:cNvPr id="0" name=""/>
        <dsp:cNvSpPr/>
      </dsp:nvSpPr>
      <dsp:spPr>
        <a:xfrm>
          <a:off x="2068848" y="1053299"/>
          <a:ext cx="2294340" cy="917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Subsidies (early deployment)</a:t>
          </a:r>
          <a:endParaRPr lang="pl-PL" sz="1600" kern="1200" dirty="0"/>
        </a:p>
      </dsp:txBody>
      <dsp:txXfrm>
        <a:off x="2527716" y="1053299"/>
        <a:ext cx="1376604" cy="917736"/>
      </dsp:txXfrm>
    </dsp:sp>
    <dsp:sp modelId="{8A3B1428-2833-41FD-BA1B-0E899333DA80}">
      <dsp:nvSpPr>
        <dsp:cNvPr id="0" name=""/>
        <dsp:cNvSpPr/>
      </dsp:nvSpPr>
      <dsp:spPr>
        <a:xfrm>
          <a:off x="4133754" y="1053299"/>
          <a:ext cx="2294340" cy="917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Carbon </a:t>
          </a:r>
          <a:r>
            <a:rPr lang="pl-PL" sz="1600" kern="1200" dirty="0" err="1"/>
            <a:t>pricing</a:t>
          </a:r>
          <a:r>
            <a:rPr lang="en-US" sz="1600" kern="1200" dirty="0"/>
            <a:t> (mass deployment)</a:t>
          </a:r>
          <a:endParaRPr lang="pl-PL" sz="1600" kern="1200" dirty="0"/>
        </a:p>
      </dsp:txBody>
      <dsp:txXfrm>
        <a:off x="4592622" y="1053299"/>
        <a:ext cx="1376604" cy="917736"/>
      </dsp:txXfrm>
    </dsp:sp>
    <dsp:sp modelId="{5BCF21B3-3343-4902-9EC8-72C2D4D2512F}">
      <dsp:nvSpPr>
        <dsp:cNvPr id="0" name=""/>
        <dsp:cNvSpPr/>
      </dsp:nvSpPr>
      <dsp:spPr>
        <a:xfrm>
          <a:off x="6198661" y="1053299"/>
          <a:ext cx="2294340" cy="917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Standards</a:t>
          </a:r>
          <a:r>
            <a:rPr lang="en-US" sz="1600" kern="1200" dirty="0"/>
            <a:t> (eliminating inefficiencies)</a:t>
          </a:r>
          <a:endParaRPr lang="pl-PL" sz="1600" kern="1200" dirty="0"/>
        </a:p>
      </dsp:txBody>
      <dsp:txXfrm>
        <a:off x="6657529" y="1053299"/>
        <a:ext cx="1376604" cy="917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53529-C404-4C1A-946D-EA6AA5A26BBD}">
      <dsp:nvSpPr>
        <dsp:cNvPr id="0" name=""/>
        <dsp:cNvSpPr/>
      </dsp:nvSpPr>
      <dsp:spPr>
        <a:xfrm>
          <a:off x="2011807" y="0"/>
          <a:ext cx="1795964" cy="99775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 </a:t>
          </a:r>
          <a:endParaRPr lang="pl-PL" sz="4500" kern="1200" dirty="0"/>
        </a:p>
      </dsp:txBody>
      <dsp:txXfrm>
        <a:off x="2041030" y="29223"/>
        <a:ext cx="1737518" cy="939312"/>
      </dsp:txXfrm>
    </dsp:sp>
    <dsp:sp modelId="{84CF1698-E160-4F5C-90BE-0E4395EBDACE}">
      <dsp:nvSpPr>
        <dsp:cNvPr id="0" name=""/>
        <dsp:cNvSpPr/>
      </dsp:nvSpPr>
      <dsp:spPr>
        <a:xfrm>
          <a:off x="4605978" y="0"/>
          <a:ext cx="1795964" cy="99775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 </a:t>
          </a:r>
          <a:endParaRPr lang="pl-PL" sz="4500" kern="1200" dirty="0"/>
        </a:p>
      </dsp:txBody>
      <dsp:txXfrm>
        <a:off x="4635201" y="29223"/>
        <a:ext cx="1737518" cy="939312"/>
      </dsp:txXfrm>
    </dsp:sp>
    <dsp:sp modelId="{90BC806F-9F79-4961-B06B-FB1CBEE303D1}">
      <dsp:nvSpPr>
        <dsp:cNvPr id="0" name=""/>
        <dsp:cNvSpPr/>
      </dsp:nvSpPr>
      <dsp:spPr>
        <a:xfrm>
          <a:off x="3832715" y="4240471"/>
          <a:ext cx="748318" cy="748318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77C37-947C-4BE2-9231-AD325D4B8ACE}">
      <dsp:nvSpPr>
        <dsp:cNvPr id="0" name=""/>
        <dsp:cNvSpPr/>
      </dsp:nvSpPr>
      <dsp:spPr>
        <a:xfrm rot="21360000">
          <a:off x="1961233" y="3919808"/>
          <a:ext cx="4491282" cy="31406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9B801-5C58-4136-93DA-A04661502BDB}">
      <dsp:nvSpPr>
        <dsp:cNvPr id="0" name=""/>
        <dsp:cNvSpPr/>
      </dsp:nvSpPr>
      <dsp:spPr>
        <a:xfrm rot="21360000">
          <a:off x="1963912" y="3134578"/>
          <a:ext cx="1791979" cy="834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</a:rPr>
            <a:t>Pooling resources</a:t>
          </a:r>
          <a:endParaRPr lang="pl-PL" sz="2200" kern="1200" dirty="0">
            <a:solidFill>
              <a:schemeClr val="accent4"/>
            </a:solidFill>
          </a:endParaRPr>
        </a:p>
      </dsp:txBody>
      <dsp:txXfrm>
        <a:off x="2004667" y="3175333"/>
        <a:ext cx="1710469" cy="753369"/>
      </dsp:txXfrm>
    </dsp:sp>
    <dsp:sp modelId="{413E9BC2-E27E-4184-A7FE-C0D778FF3848}">
      <dsp:nvSpPr>
        <dsp:cNvPr id="0" name=""/>
        <dsp:cNvSpPr/>
      </dsp:nvSpPr>
      <dsp:spPr>
        <a:xfrm rot="21360000">
          <a:off x="1899057" y="2236596"/>
          <a:ext cx="1791979" cy="834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</a:rPr>
            <a:t>Single market</a:t>
          </a:r>
          <a:endParaRPr lang="pl-PL" sz="2200" kern="1200" dirty="0">
            <a:solidFill>
              <a:schemeClr val="accent4"/>
            </a:solidFill>
          </a:endParaRPr>
        </a:p>
      </dsp:txBody>
      <dsp:txXfrm>
        <a:off x="1939812" y="2277351"/>
        <a:ext cx="1710469" cy="753369"/>
      </dsp:txXfrm>
    </dsp:sp>
    <dsp:sp modelId="{554B9412-C8DC-4CF0-A228-A5389D749282}">
      <dsp:nvSpPr>
        <dsp:cNvPr id="0" name=""/>
        <dsp:cNvSpPr/>
      </dsp:nvSpPr>
      <dsp:spPr>
        <a:xfrm rot="21360000">
          <a:off x="1834203" y="1358569"/>
          <a:ext cx="1791979" cy="834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</a:rPr>
            <a:t>Knowledge exchange</a:t>
          </a:r>
          <a:endParaRPr lang="pl-PL" sz="2200" kern="1200" dirty="0">
            <a:solidFill>
              <a:schemeClr val="accent4"/>
            </a:solidFill>
          </a:endParaRPr>
        </a:p>
      </dsp:txBody>
      <dsp:txXfrm>
        <a:off x="1874958" y="1399324"/>
        <a:ext cx="1710469" cy="753369"/>
      </dsp:txXfrm>
    </dsp:sp>
    <dsp:sp modelId="{0D087F1A-4E80-4943-8D4C-500BB3613103}">
      <dsp:nvSpPr>
        <dsp:cNvPr id="0" name=""/>
        <dsp:cNvSpPr/>
      </dsp:nvSpPr>
      <dsp:spPr>
        <a:xfrm rot="21360000">
          <a:off x="4533138" y="2954982"/>
          <a:ext cx="1791979" cy="834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/>
              </a:solidFill>
            </a:rPr>
            <a:t>Regulatory burden</a:t>
          </a:r>
          <a:endParaRPr lang="pl-PL" sz="2200" kern="1200" dirty="0">
            <a:solidFill>
              <a:schemeClr val="accent3"/>
            </a:solidFill>
          </a:endParaRPr>
        </a:p>
      </dsp:txBody>
      <dsp:txXfrm>
        <a:off x="4573893" y="2995737"/>
        <a:ext cx="1710469" cy="753369"/>
      </dsp:txXfrm>
    </dsp:sp>
    <dsp:sp modelId="{663549B8-8EE1-4BD0-ADAC-9B522CDC811F}">
      <dsp:nvSpPr>
        <dsp:cNvPr id="0" name=""/>
        <dsp:cNvSpPr/>
      </dsp:nvSpPr>
      <dsp:spPr>
        <a:xfrm rot="21360000">
          <a:off x="4468284" y="2057000"/>
          <a:ext cx="1791979" cy="834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/>
              </a:solidFill>
            </a:rPr>
            <a:t>Policy inertia</a:t>
          </a:r>
          <a:endParaRPr lang="pl-PL" sz="2200" kern="1200" dirty="0">
            <a:solidFill>
              <a:schemeClr val="accent3"/>
            </a:solidFill>
          </a:endParaRPr>
        </a:p>
      </dsp:txBody>
      <dsp:txXfrm>
        <a:off x="4509039" y="2097755"/>
        <a:ext cx="1710469" cy="753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5226-DDBB-44D4-B3C8-25D2006C84F3}">
      <dsp:nvSpPr>
        <dsp:cNvPr id="0" name=""/>
        <dsp:cNvSpPr/>
      </dsp:nvSpPr>
      <dsp:spPr>
        <a:xfrm>
          <a:off x="1001833" y="141697"/>
          <a:ext cx="2812148" cy="976622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C4261-8D8D-4140-A6AF-7CC038C2AD1D}">
      <dsp:nvSpPr>
        <dsp:cNvPr id="0" name=""/>
        <dsp:cNvSpPr/>
      </dsp:nvSpPr>
      <dsp:spPr>
        <a:xfrm>
          <a:off x="2139773" y="2533113"/>
          <a:ext cx="544990" cy="348793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30AC-B171-4C1D-8067-289797EECBE3}">
      <dsp:nvSpPr>
        <dsp:cNvPr id="0" name=""/>
        <dsp:cNvSpPr/>
      </dsp:nvSpPr>
      <dsp:spPr>
        <a:xfrm>
          <a:off x="1104292" y="2812148"/>
          <a:ext cx="2615952" cy="65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Policy framework</a:t>
          </a:r>
          <a:endParaRPr lang="pl-PL" sz="2000" kern="1200" dirty="0"/>
        </a:p>
      </dsp:txBody>
      <dsp:txXfrm>
        <a:off x="1104292" y="2812148"/>
        <a:ext cx="2615952" cy="653988"/>
      </dsp:txXfrm>
    </dsp:sp>
    <dsp:sp modelId="{F80A0232-D2AD-4877-95B8-C2A49FD4B9C5}">
      <dsp:nvSpPr>
        <dsp:cNvPr id="0" name=""/>
        <dsp:cNvSpPr/>
      </dsp:nvSpPr>
      <dsp:spPr>
        <a:xfrm>
          <a:off x="2024235" y="1193746"/>
          <a:ext cx="980982" cy="98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Innovation</a:t>
          </a:r>
          <a:endParaRPr lang="pl-PL" sz="1100" kern="1200" dirty="0"/>
        </a:p>
      </dsp:txBody>
      <dsp:txXfrm>
        <a:off x="2167896" y="1337407"/>
        <a:ext cx="693660" cy="693660"/>
      </dsp:txXfrm>
    </dsp:sp>
    <dsp:sp modelId="{CD223E70-7186-4B3A-8A16-DC000789530E}">
      <dsp:nvSpPr>
        <dsp:cNvPr id="0" name=""/>
        <dsp:cNvSpPr/>
      </dsp:nvSpPr>
      <dsp:spPr>
        <a:xfrm>
          <a:off x="1322287" y="457791"/>
          <a:ext cx="980982" cy="98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Climate</a:t>
          </a:r>
          <a:endParaRPr lang="pl-PL" sz="1100" kern="1200" dirty="0"/>
        </a:p>
      </dsp:txBody>
      <dsp:txXfrm>
        <a:off x="1465948" y="601452"/>
        <a:ext cx="693660" cy="693660"/>
      </dsp:txXfrm>
    </dsp:sp>
    <dsp:sp modelId="{293BD13C-5265-4059-9E7F-0F7567FA6FBB}">
      <dsp:nvSpPr>
        <dsp:cNvPr id="0" name=""/>
        <dsp:cNvSpPr/>
      </dsp:nvSpPr>
      <dsp:spPr>
        <a:xfrm>
          <a:off x="2325069" y="220611"/>
          <a:ext cx="980982" cy="98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Energy</a:t>
          </a:r>
          <a:endParaRPr lang="pl-PL" sz="1100" kern="1200" dirty="0"/>
        </a:p>
      </dsp:txBody>
      <dsp:txXfrm>
        <a:off x="2468730" y="364272"/>
        <a:ext cx="693660" cy="693660"/>
      </dsp:txXfrm>
    </dsp:sp>
    <dsp:sp modelId="{5299A3AC-45AC-4D99-B247-AC51562E4980}">
      <dsp:nvSpPr>
        <dsp:cNvPr id="0" name=""/>
        <dsp:cNvSpPr/>
      </dsp:nvSpPr>
      <dsp:spPr>
        <a:xfrm>
          <a:off x="886295" y="21799"/>
          <a:ext cx="3051944" cy="244155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3D4F0-E073-4D6F-98BD-5E1A59359CED}">
      <dsp:nvSpPr>
        <dsp:cNvPr id="0" name=""/>
        <dsp:cNvSpPr/>
      </dsp:nvSpPr>
      <dsp:spPr>
        <a:xfrm>
          <a:off x="1267046" y="383934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Urban </a:t>
          </a:r>
          <a:r>
            <a:rPr lang="pl-PL" sz="1800" kern="1200" dirty="0" err="1"/>
            <a:t>Transitions</a:t>
          </a:r>
          <a:endParaRPr lang="pl-PL" sz="1800" kern="1200" dirty="0"/>
        </a:p>
      </dsp:txBody>
      <dsp:txXfrm>
        <a:off x="3012940" y="1015479"/>
        <a:ext cx="1259840" cy="1016000"/>
      </dsp:txXfrm>
    </dsp:sp>
    <dsp:sp modelId="{6D8607A7-2038-46B0-8C4D-562B5318D305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Sustainable</a:t>
          </a:r>
          <a:r>
            <a:rPr lang="pl-PL" sz="1800" kern="1200" dirty="0"/>
            <a:t> </a:t>
          </a:r>
          <a:r>
            <a:rPr lang="pl-PL" sz="1800" kern="1200" dirty="0" err="1"/>
            <a:t>Production</a:t>
          </a:r>
          <a:r>
            <a:rPr lang="en-US" sz="1800" kern="1200" dirty="0"/>
            <a:t> </a:t>
          </a:r>
          <a:r>
            <a:rPr lang="pl-PL" sz="1800" kern="1200" dirty="0"/>
            <a:t>Systems</a:t>
          </a:r>
        </a:p>
      </dsp:txBody>
      <dsp:txXfrm>
        <a:off x="3037027" y="2164892"/>
        <a:ext cx="1259840" cy="1016000"/>
      </dsp:txXfrm>
    </dsp:sp>
    <dsp:sp modelId="{51CC7BDD-6A2D-4223-A56E-655FFD646316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Decision</a:t>
          </a:r>
          <a:r>
            <a:rPr lang="pl-PL" sz="1800" kern="1200" dirty="0"/>
            <a:t> </a:t>
          </a:r>
          <a:r>
            <a:rPr lang="pl-PL" sz="1800" kern="1200" dirty="0" err="1"/>
            <a:t>Metrics</a:t>
          </a:r>
          <a:r>
            <a:rPr lang="pl-PL" sz="1800" kern="1200" dirty="0"/>
            <a:t> &amp; Finance</a:t>
          </a:r>
        </a:p>
      </dsp:txBody>
      <dsp:txXfrm>
        <a:off x="1655267" y="2164892"/>
        <a:ext cx="1259840" cy="1016000"/>
      </dsp:txXfrm>
    </dsp:sp>
    <dsp:sp modelId="{F35F3912-2AD0-483A-BFED-E2296CC17A09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Sustainable</a:t>
          </a:r>
          <a:r>
            <a:rPr lang="pl-PL" sz="1800" kern="1200" dirty="0"/>
            <a:t> Land </a:t>
          </a:r>
          <a:r>
            <a:rPr lang="pl-PL" sz="1800" kern="1200" dirty="0" err="1"/>
            <a:t>Use</a:t>
          </a:r>
          <a:endParaRPr lang="pl-PL" sz="1800" kern="1200" dirty="0"/>
        </a:p>
      </dsp:txBody>
      <dsp:txXfrm>
        <a:off x="1655267" y="1026972"/>
        <a:ext cx="125984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0A44-094F-4E08-BD4A-201F9326753A}" type="datetimeFigureOut">
              <a:rPr lang="pl-PL" smtClean="0"/>
              <a:t>20.09.2016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9FCB-B699-4070-8DC0-1C6DF1A3EA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44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Robust</a:t>
            </a:r>
            <a:r>
              <a:rPr lang="pl-PL" dirty="0"/>
              <a:t> </a:t>
            </a:r>
            <a:r>
              <a:rPr lang="pl-PL" dirty="0" err="1"/>
              <a:t>climate</a:t>
            </a:r>
            <a:r>
              <a:rPr lang="pl-PL" dirty="0"/>
              <a:t> and Energy policy + </a:t>
            </a:r>
            <a:r>
              <a:rPr lang="pl-PL" dirty="0" err="1"/>
              <a:t>general</a:t>
            </a:r>
            <a:r>
              <a:rPr lang="pl-PL" dirty="0"/>
              <a:t> </a:t>
            </a:r>
            <a:r>
              <a:rPr lang="pl-PL" dirty="0" err="1"/>
              <a:t>improvements</a:t>
            </a:r>
            <a:r>
              <a:rPr lang="pl-PL" dirty="0"/>
              <a:t> for </a:t>
            </a:r>
            <a:r>
              <a:rPr lang="pl-PL" dirty="0" err="1"/>
              <a:t>innovation</a:t>
            </a:r>
            <a:r>
              <a:rPr lang="pl-PL" dirty="0"/>
              <a:t> </a:t>
            </a:r>
            <a:r>
              <a:rPr lang="pl-PL" dirty="0" err="1"/>
              <a:t>policies</a:t>
            </a:r>
            <a:r>
              <a:rPr lang="pl-PL" dirty="0"/>
              <a:t> + </a:t>
            </a:r>
            <a:r>
              <a:rPr lang="pl-PL" dirty="0" err="1"/>
              <a:t>unlocking</a:t>
            </a:r>
            <a:r>
              <a:rPr lang="pl-PL" dirty="0"/>
              <a:t> single EU market </a:t>
            </a:r>
            <a:r>
              <a:rPr lang="pl-PL" dirty="0" err="1"/>
              <a:t>potential</a:t>
            </a:r>
            <a:r>
              <a:rPr lang="pl-PL" dirty="0"/>
              <a:t> + </a:t>
            </a:r>
            <a:r>
              <a:rPr lang="pl-PL" dirty="0" err="1"/>
              <a:t>driving</a:t>
            </a:r>
            <a:r>
              <a:rPr lang="pl-PL" dirty="0"/>
              <a:t> </a:t>
            </a:r>
            <a:r>
              <a:rPr lang="pl-PL" dirty="0" err="1"/>
              <a:t>concrete</a:t>
            </a:r>
            <a:r>
              <a:rPr lang="pl-PL" dirty="0"/>
              <a:t> </a:t>
            </a:r>
            <a:r>
              <a:rPr lang="pl-PL" dirty="0" err="1"/>
              <a:t>action</a:t>
            </a:r>
            <a:r>
              <a:rPr lang="pl-PL" dirty="0"/>
              <a:t> from </a:t>
            </a:r>
            <a:r>
              <a:rPr lang="pl-PL" dirty="0" err="1"/>
              <a:t>local</a:t>
            </a:r>
            <a:r>
              <a:rPr lang="pl-PL" dirty="0"/>
              <a:t> to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9FCB-B699-4070-8DC0-1C6DF1A3EA0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90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 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"/>
          <p:cNvSpPr>
            <a:spLocks noGrp="1"/>
          </p:cNvSpPr>
          <p:nvPr>
            <p:ph type="ctrTitle" hasCustomPrompt="1"/>
          </p:nvPr>
        </p:nvSpPr>
        <p:spPr>
          <a:xfrm>
            <a:off x="960025" y="3119589"/>
            <a:ext cx="7212375" cy="461665"/>
          </a:xfrm>
        </p:spPr>
        <p:txBody>
          <a:bodyPr wrap="square" anchor="b" anchorCtr="0">
            <a:sp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1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960025" y="3717032"/>
            <a:ext cx="7212375" cy="60225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</a:t>
            </a:r>
          </a:p>
        </p:txBody>
      </p:sp>
      <p:sp>
        <p:nvSpPr>
          <p:cNvPr id="18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960024" y="4340390"/>
            <a:ext cx="7212375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Autor/autorzy prezentacji</a:t>
            </a:r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960025" y="6310828"/>
            <a:ext cx="5124143" cy="276999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Warszawa, 00 / 00 / 2016</a:t>
            </a:r>
          </a:p>
        </p:txBody>
      </p:sp>
      <p:pic>
        <p:nvPicPr>
          <p:cNvPr id="20" name="Picture 2" descr="E:\_prace\temperowka\ppt\elementy\wise-europa.eu-blu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16" y="5448105"/>
            <a:ext cx="181688" cy="10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_prace\temperowka\ppt\elementy\WiseEuropa-blue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3" y="836092"/>
            <a:ext cx="1785119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 ciemn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960025" y="3119589"/>
            <a:ext cx="7212375" cy="461665"/>
          </a:xfrm>
        </p:spPr>
        <p:txBody>
          <a:bodyPr wrap="square" anchor="b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960025" y="3717032"/>
            <a:ext cx="7212375" cy="60225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960024" y="4340390"/>
            <a:ext cx="7212375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Autor/autorzy prezentacji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960025" y="6310828"/>
            <a:ext cx="5124143" cy="276999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Warszawa, 00 / 00 / 2016</a:t>
            </a:r>
          </a:p>
        </p:txBody>
      </p:sp>
      <p:pic>
        <p:nvPicPr>
          <p:cNvPr id="2053" name="Picture 5" descr="E:\_prace\temperowka\ppt\elementy\WiseEuropa-whit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3" y="836091"/>
            <a:ext cx="1785117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_prace\temperowka\ppt\elementy\wise-europa.eu-white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16" y="5448104"/>
            <a:ext cx="174483" cy="10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2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_prace\temperowka\ppt\elementy\tlo_tyt3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53525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44001" y="3314441"/>
            <a:ext cx="7644423" cy="646331"/>
          </a:xfrm>
        </p:spPr>
        <p:txBody>
          <a:bodyPr wrap="square" anchor="b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32426" y="4100031"/>
            <a:ext cx="7655998" cy="307777"/>
          </a:xfrm>
        </p:spPr>
        <p:txBody>
          <a:bodyPr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732425" y="6356120"/>
            <a:ext cx="5999815" cy="27699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Autor/autorzy prezentacji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6843252" y="6369046"/>
            <a:ext cx="2027799" cy="276999"/>
          </a:xfrm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Warszawa, 00 / 00 / 2016</a:t>
            </a:r>
          </a:p>
        </p:txBody>
      </p:sp>
      <p:pic>
        <p:nvPicPr>
          <p:cNvPr id="2054" name="Picture 6" descr="E:\_prace\temperowka\ppt\elementy\wise-europa.eu-white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16" y="516075"/>
            <a:ext cx="174483" cy="10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:\_prace\temperowka\ppt\elementy\WiseEuropa-white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9" y="516075"/>
            <a:ext cx="1476000" cy="68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9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1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_prace\temperowka\ppt\elementy\WiseEuropa-blu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4" y="333376"/>
            <a:ext cx="838800" cy="3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135627" y="1916832"/>
            <a:ext cx="6724588" cy="4392488"/>
          </a:xfrm>
        </p:spPr>
        <p:txBody>
          <a:bodyPr tIns="108000">
            <a:normAutofit/>
          </a:bodyPr>
          <a:lstStyle>
            <a:lvl1pPr marL="0" indent="0">
              <a:spcBef>
                <a:spcPts val="110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619672" y="254001"/>
            <a:ext cx="7261045" cy="501178"/>
          </a:xfrm>
        </p:spPr>
        <p:txBody>
          <a:bodyPr wrap="square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Tytuł działu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135628" y="1484784"/>
            <a:ext cx="6724588" cy="43222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Tytuł slajdu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753023" y="6400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D2766AA8-1B20-40C6-A13F-446A90243F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47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id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_prace\temperowka\ppt\elementy\WiseEuropa-blu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4" y="333376"/>
            <a:ext cx="838800" cy="3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135627" y="1916832"/>
            <a:ext cx="3292357" cy="4392488"/>
          </a:xfrm>
        </p:spPr>
        <p:txBody>
          <a:bodyPr tIns="108000">
            <a:normAutofit/>
          </a:bodyPr>
          <a:lstStyle>
            <a:lvl1pPr marL="0" indent="0">
              <a:spcBef>
                <a:spcPts val="110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619672" y="254001"/>
            <a:ext cx="7261045" cy="501178"/>
          </a:xfrm>
        </p:spPr>
        <p:txBody>
          <a:bodyPr wrap="square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Tytuł działu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135628" y="1484784"/>
            <a:ext cx="6724588" cy="43222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4" hasCustomPrompt="1"/>
          </p:nvPr>
        </p:nvSpPr>
        <p:spPr>
          <a:xfrm>
            <a:off x="4572000" y="1916832"/>
            <a:ext cx="3288214" cy="4392488"/>
          </a:xfrm>
        </p:spPr>
        <p:txBody>
          <a:bodyPr tIns="108000">
            <a:normAutofit/>
          </a:bodyPr>
          <a:lstStyle>
            <a:lvl1pPr marL="0" indent="0">
              <a:spcBef>
                <a:spcPts val="110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753023" y="6400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D2766AA8-1B20-40C6-A13F-446A90243F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94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id 1 kolumna + lid 3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_prace\temperowka\ppt\elementy\WiseEuropa-blu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4" y="333376"/>
            <a:ext cx="838800" cy="3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135627" y="3028950"/>
            <a:ext cx="6724588" cy="3280370"/>
          </a:xfrm>
        </p:spPr>
        <p:txBody>
          <a:bodyPr tIns="360000">
            <a:normAutofit/>
          </a:bodyPr>
          <a:lstStyle>
            <a:lvl1pPr marL="0" indent="0">
              <a:spcBef>
                <a:spcPts val="110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619672" y="254001"/>
            <a:ext cx="7261045" cy="501178"/>
          </a:xfrm>
        </p:spPr>
        <p:txBody>
          <a:bodyPr wrap="square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Tytuł działu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135628" y="1484784"/>
            <a:ext cx="6724588" cy="36933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Tytuł slajdu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4" hasCustomPrompt="1"/>
          </p:nvPr>
        </p:nvSpPr>
        <p:spPr>
          <a:xfrm>
            <a:off x="0" y="2084398"/>
            <a:ext cx="8142275" cy="936000"/>
          </a:xfrm>
          <a:blipFill>
            <a:blip r:embed="rId3" cstate="print"/>
            <a:srcRect/>
            <a:stretch>
              <a:fillRect t="-1" b="-52307"/>
            </a:stretch>
          </a:blipFill>
        </p:spPr>
        <p:txBody>
          <a:bodyPr lIns="1224000" tIns="108000" rIns="576000" bIns="108000" anchor="t" anchorCtr="0">
            <a:noAutofit/>
          </a:bodyPr>
          <a:lstStyle>
            <a:lvl1pPr marL="0" indent="0" algn="just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Lid 3 linii</a:t>
            </a:r>
          </a:p>
          <a:p>
            <a:pPr lvl="0"/>
            <a:r>
              <a:rPr lang="pl-PL" dirty="0"/>
              <a:t>2 linia</a:t>
            </a:r>
          </a:p>
          <a:p>
            <a:pPr lvl="0"/>
            <a:r>
              <a:rPr lang="pl-PL" dirty="0"/>
              <a:t>3 linia</a:t>
            </a:r>
          </a:p>
        </p:txBody>
      </p:sp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753023" y="6400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D2766AA8-1B20-40C6-A13F-446A90243F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76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id 1 kolumna + lid 5 lin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_prace\temperowka\ppt\elementy\WiseEuropa-blue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4" y="333376"/>
            <a:ext cx="838800" cy="3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135627" y="3521772"/>
            <a:ext cx="6724588" cy="2787548"/>
          </a:xfrm>
        </p:spPr>
        <p:txBody>
          <a:bodyPr tIns="360000">
            <a:normAutofit/>
          </a:bodyPr>
          <a:lstStyle>
            <a:lvl1pPr marL="0" indent="0">
              <a:spcBef>
                <a:spcPts val="110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 hasCustomPrompt="1"/>
          </p:nvPr>
        </p:nvSpPr>
        <p:spPr>
          <a:xfrm>
            <a:off x="1619672" y="254001"/>
            <a:ext cx="7261045" cy="501178"/>
          </a:xfrm>
        </p:spPr>
        <p:txBody>
          <a:bodyPr wrap="square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Tytuł działu</a:t>
            </a:r>
          </a:p>
        </p:txBody>
      </p:sp>
      <p:sp>
        <p:nvSpPr>
          <p:cNvPr id="2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135628" y="1484784"/>
            <a:ext cx="6724588" cy="36933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Tytuł slajdu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4" hasCustomPrompt="1"/>
          </p:nvPr>
        </p:nvSpPr>
        <p:spPr>
          <a:xfrm>
            <a:off x="0" y="2084398"/>
            <a:ext cx="8142275" cy="1425600"/>
          </a:xfrm>
          <a:blipFill>
            <a:blip r:embed="rId3" cstate="print"/>
            <a:stretch>
              <a:fillRect/>
            </a:stretch>
          </a:blipFill>
        </p:spPr>
        <p:txBody>
          <a:bodyPr lIns="1224000" tIns="108000" rIns="576000" bIns="108000" anchor="t" anchorCtr="0">
            <a:normAutofit/>
          </a:bodyPr>
          <a:lstStyle>
            <a:lvl1pPr marL="0" indent="0" algn="just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Lid 5 linii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753023" y="6400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D2766AA8-1B20-40C6-A13F-446A90243F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16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35628" y="1541943"/>
            <a:ext cx="6724588" cy="369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4714" y="1916832"/>
            <a:ext cx="6725502" cy="4392488"/>
          </a:xfrm>
          <a:prstGeom prst="rect">
            <a:avLst/>
          </a:prstGeom>
        </p:spPr>
        <p:txBody>
          <a:bodyPr vert="horz" lIns="91440" tIns="108000" rIns="91440" bIns="45720" rtlCol="0">
            <a:normAutofit/>
          </a:bodyPr>
          <a:lstStyle/>
          <a:p>
            <a:pPr lvl="0"/>
            <a:r>
              <a:rPr lang="pl-PL" dirty="0"/>
              <a:t>Tekst slajdu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19672" y="254001"/>
            <a:ext cx="7261045" cy="5011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753023" y="6400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D2766AA8-1B20-40C6-A13F-446A90243F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8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025" y="3119589"/>
            <a:ext cx="7212375" cy="461665"/>
          </a:xfrm>
        </p:spPr>
        <p:txBody>
          <a:bodyPr/>
          <a:lstStyle/>
          <a:p>
            <a:r>
              <a:rPr lang="pl-PL" dirty="0" err="1"/>
              <a:t>Innovation</a:t>
            </a:r>
            <a:r>
              <a:rPr lang="pl-PL" dirty="0"/>
              <a:t> and Energy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60025" y="3947828"/>
            <a:ext cx="7212375" cy="629197"/>
          </a:xfrm>
        </p:spPr>
        <p:txBody>
          <a:bodyPr/>
          <a:lstStyle/>
          <a:p>
            <a:r>
              <a:rPr lang="pl-PL" dirty="0"/>
              <a:t>Aleksander Śniegocki</a:t>
            </a:r>
          </a:p>
          <a:p>
            <a:r>
              <a:rPr lang="pl-PL" dirty="0"/>
              <a:t>Project Manager Energy and </a:t>
            </a:r>
            <a:r>
              <a:rPr lang="pl-PL" dirty="0" err="1"/>
              <a:t>Climate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3"/>
          </p:nvPr>
        </p:nvSpPr>
        <p:spPr>
          <a:xfrm>
            <a:off x="960025" y="6093296"/>
            <a:ext cx="5124143" cy="576064"/>
          </a:xfrm>
        </p:spPr>
        <p:txBody>
          <a:bodyPr/>
          <a:lstStyle/>
          <a:p>
            <a:r>
              <a:rPr lang="en-US" dirty="0"/>
              <a:t>Euro-CASE Innovation Platform meeting in Warsaw</a:t>
            </a:r>
            <a:endParaRPr lang="pl-PL" dirty="0"/>
          </a:p>
          <a:p>
            <a:r>
              <a:rPr lang="pl-PL" dirty="0"/>
              <a:t>20/09/2016</a:t>
            </a:r>
          </a:p>
        </p:txBody>
      </p:sp>
    </p:spTree>
    <p:extLst>
      <p:ext uri="{BB962C8B-B14F-4D97-AF65-F5344CB8AC3E}">
        <p14:creationId xmlns:p14="http://schemas.microsoft.com/office/powerpoint/2010/main" val="381941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European</a:t>
            </a:r>
            <a:r>
              <a:rPr lang="pl-PL" sz="2000" dirty="0"/>
              <a:t> </a:t>
            </a:r>
            <a:r>
              <a:rPr lang="pl-PL" sz="2000" dirty="0" err="1"/>
              <a:t>challenges</a:t>
            </a:r>
            <a:r>
              <a:rPr lang="pl-PL" sz="2000" dirty="0"/>
              <a:t> and </a:t>
            </a:r>
            <a:r>
              <a:rPr lang="pl-PL" sz="2000" dirty="0" err="1"/>
              <a:t>opportunities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241153"/>
              </p:ext>
            </p:extLst>
          </p:nvPr>
        </p:nvGraphicFramePr>
        <p:xfrm>
          <a:off x="1135063" y="1916113"/>
          <a:ext cx="6724650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87624" y="2204864"/>
            <a:ext cx="6724588" cy="1940325"/>
          </a:xfrm>
        </p:spPr>
        <p:txBody>
          <a:bodyPr/>
          <a:lstStyle/>
          <a:p>
            <a:pPr algn="ctr"/>
            <a:r>
              <a:rPr lang="pl-PL" sz="2400" u="sng" dirty="0" err="1">
                <a:solidFill>
                  <a:schemeClr val="tx1"/>
                </a:solidFill>
              </a:rPr>
              <a:t>Bottom</a:t>
            </a:r>
            <a:r>
              <a:rPr lang="pl-PL" sz="2400" u="sng" dirty="0">
                <a:solidFill>
                  <a:schemeClr val="tx1"/>
                </a:solidFill>
              </a:rPr>
              <a:t> </a:t>
            </a:r>
            <a:r>
              <a:rPr lang="pl-PL" sz="2400" u="sng" dirty="0" err="1">
                <a:solidFill>
                  <a:schemeClr val="tx1"/>
                </a:solidFill>
              </a:rPr>
              <a:t>line</a:t>
            </a:r>
            <a:r>
              <a:rPr lang="pl-PL" sz="2400" u="sng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pl-PL" sz="2000" dirty="0"/>
          </a:p>
          <a:p>
            <a:pPr algn="ctr"/>
            <a:r>
              <a:rPr lang="pl-PL" sz="2400" dirty="0">
                <a:solidFill>
                  <a:schemeClr val="tx1"/>
                </a:solidFill>
              </a:rPr>
              <a:t>Europe </a:t>
            </a:r>
            <a:r>
              <a:rPr lang="pl-PL" sz="2400" dirty="0" err="1">
                <a:solidFill>
                  <a:schemeClr val="tx1"/>
                </a:solidFill>
              </a:rPr>
              <a:t>urgently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needs</a:t>
            </a:r>
            <a:endParaRPr lang="pl-PL" sz="2400" dirty="0">
              <a:solidFill>
                <a:schemeClr val="tx1"/>
              </a:solidFill>
            </a:endParaRPr>
          </a:p>
          <a:p>
            <a:pPr algn="ctr"/>
            <a:r>
              <a:rPr lang="pl-PL" sz="2400" dirty="0" err="1">
                <a:solidFill>
                  <a:schemeClr val="accent2"/>
                </a:solidFill>
              </a:rPr>
              <a:t>systemic</a:t>
            </a:r>
            <a:r>
              <a:rPr lang="pl-PL" sz="2400" dirty="0">
                <a:solidFill>
                  <a:schemeClr val="accent2"/>
                </a:solidFill>
              </a:rPr>
              <a:t>, </a:t>
            </a:r>
            <a:r>
              <a:rPr lang="pl-PL" sz="2400" dirty="0" err="1">
                <a:solidFill>
                  <a:schemeClr val="accent2"/>
                </a:solidFill>
              </a:rPr>
              <a:t>breakthrough</a:t>
            </a:r>
            <a:r>
              <a:rPr lang="pl-PL" sz="2400" dirty="0">
                <a:solidFill>
                  <a:schemeClr val="accent2"/>
                </a:solidFill>
              </a:rPr>
              <a:t>, </a:t>
            </a:r>
            <a:r>
              <a:rPr lang="pl-PL" sz="2400" dirty="0" err="1">
                <a:solidFill>
                  <a:schemeClr val="accent2"/>
                </a:solidFill>
              </a:rPr>
              <a:t>scalable</a:t>
            </a: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innovations</a:t>
            </a:r>
            <a:endParaRPr lang="pl-PL" sz="2400" dirty="0">
              <a:solidFill>
                <a:schemeClr val="tx1"/>
              </a:solidFill>
            </a:endParaRPr>
          </a:p>
          <a:p>
            <a:pPr algn="ctr"/>
            <a:r>
              <a:rPr lang="pl-PL" sz="2400" dirty="0" err="1">
                <a:solidFill>
                  <a:schemeClr val="tx1"/>
                </a:solidFill>
              </a:rPr>
              <a:t>delivering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/>
              <a:t>clean</a:t>
            </a:r>
            <a:r>
              <a:rPr lang="pl-PL" sz="2400" dirty="0"/>
              <a:t>, </a:t>
            </a:r>
            <a:r>
              <a:rPr lang="pl-PL" sz="2400" dirty="0" err="1"/>
              <a:t>affordable</a:t>
            </a:r>
            <a:r>
              <a:rPr lang="pl-PL" sz="2400" dirty="0"/>
              <a:t> and </a:t>
            </a:r>
            <a:r>
              <a:rPr lang="pl-PL" sz="2400" dirty="0" err="1"/>
              <a:t>secure</a:t>
            </a:r>
            <a:r>
              <a:rPr lang="pl-PL" sz="2400" dirty="0"/>
              <a:t> </a:t>
            </a:r>
            <a:r>
              <a:rPr lang="pl-PL" sz="2400" dirty="0" err="1">
                <a:solidFill>
                  <a:schemeClr val="tx1"/>
                </a:solidFill>
              </a:rPr>
              <a:t>energy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</p:spTree>
    <p:extLst>
      <p:ext uri="{BB962C8B-B14F-4D97-AF65-F5344CB8AC3E}">
        <p14:creationId xmlns:p14="http://schemas.microsoft.com/office/powerpoint/2010/main" val="332453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algn="ctr"/>
            <a:r>
              <a:rPr lang="pl-PL" sz="3600" dirty="0"/>
              <a:t>Energy </a:t>
            </a:r>
            <a:r>
              <a:rPr lang="pl-PL" sz="3600" dirty="0" err="1"/>
              <a:t>innovation</a:t>
            </a:r>
            <a:r>
              <a:rPr lang="pl-PL" sz="3600" dirty="0"/>
              <a:t> – HOW?</a:t>
            </a:r>
          </a:p>
        </p:txBody>
      </p:sp>
    </p:spTree>
    <p:extLst>
      <p:ext uri="{BB962C8B-B14F-4D97-AF65-F5344CB8AC3E}">
        <p14:creationId xmlns:p14="http://schemas.microsoft.com/office/powerpoint/2010/main" val="395590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84293" y="6093296"/>
            <a:ext cx="6892757" cy="64807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Sectoral</a:t>
            </a:r>
            <a:r>
              <a:rPr lang="pl-PL" sz="1600" dirty="0"/>
              <a:t> </a:t>
            </a:r>
            <a:r>
              <a:rPr lang="pl-PL" sz="1600" dirty="0" err="1"/>
              <a:t>innovation</a:t>
            </a:r>
            <a:r>
              <a:rPr lang="pl-PL" sz="1600" dirty="0"/>
              <a:t> </a:t>
            </a:r>
            <a:r>
              <a:rPr lang="pl-PL" sz="1600" dirty="0" err="1"/>
              <a:t>builds</a:t>
            </a:r>
            <a:r>
              <a:rPr lang="pl-PL" sz="1600" dirty="0"/>
              <a:t> upon </a:t>
            </a:r>
            <a:r>
              <a:rPr lang="pl-PL" sz="1600" dirty="0" err="1"/>
              <a:t>general</a:t>
            </a:r>
            <a:r>
              <a:rPr lang="pl-PL" sz="1600" dirty="0"/>
              <a:t> </a:t>
            </a:r>
            <a:r>
              <a:rPr lang="pl-PL" sz="1600" dirty="0" err="1"/>
              <a:t>innovation</a:t>
            </a:r>
            <a:r>
              <a:rPr lang="pl-PL" sz="1600" dirty="0"/>
              <a:t> </a:t>
            </a:r>
            <a:r>
              <a:rPr lang="pl-PL" sz="1600" dirty="0" err="1"/>
              <a:t>potential</a:t>
            </a:r>
            <a:endParaRPr lang="pl-PL" sz="1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en-US" sz="2000" dirty="0"/>
              <a:t>Strengthening general innovation potential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HOW?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56332"/>
            <a:ext cx="5184576" cy="408658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452183" y="5919810"/>
            <a:ext cx="24080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WiseEuropa based </a:t>
            </a:r>
            <a:r>
              <a:rPr lang="pl-PL" sz="1000" i="1" dirty="0">
                <a:solidFill>
                  <a:schemeClr val="tx2"/>
                </a:solidFill>
              </a:rPr>
              <a:t>on EC </a:t>
            </a:r>
            <a:r>
              <a:rPr lang="en-US" sz="1000" i="1" dirty="0">
                <a:solidFill>
                  <a:schemeClr val="tx2"/>
                </a:solidFill>
              </a:rPr>
              <a:t>data</a:t>
            </a:r>
            <a:endParaRPr lang="pl-PL" sz="1000" i="1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1405734" y="1603144"/>
            <a:ext cx="6249874" cy="504056"/>
          </a:xfrm>
          <a:prstGeom prst="rect">
            <a:avLst/>
          </a:prstGeom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err="1"/>
              <a:t>Innovation</a:t>
            </a:r>
            <a:r>
              <a:rPr lang="pl-PL" sz="1600" b="1" dirty="0"/>
              <a:t> vs </a:t>
            </a:r>
            <a:r>
              <a:rPr lang="pl-PL" sz="1600" b="1" dirty="0" err="1"/>
              <a:t>eco-innovation</a:t>
            </a:r>
            <a:r>
              <a:rPr lang="pl-PL" sz="1600" b="1" dirty="0"/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302405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39289"/>
              </p:ext>
            </p:extLst>
          </p:nvPr>
        </p:nvGraphicFramePr>
        <p:xfrm>
          <a:off x="323527" y="1916831"/>
          <a:ext cx="8352929" cy="476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Robust</a:t>
            </a:r>
            <a:r>
              <a:rPr lang="pl-PL" sz="2000" dirty="0"/>
              <a:t> policy </a:t>
            </a:r>
            <a:r>
              <a:rPr lang="pl-PL" sz="2000" dirty="0" err="1"/>
              <a:t>framework</a:t>
            </a:r>
            <a:r>
              <a:rPr lang="pl-PL" sz="2000" dirty="0"/>
              <a:t> – </a:t>
            </a:r>
            <a:r>
              <a:rPr lang="pl-PL" sz="2000" dirty="0" err="1"/>
              <a:t>energy</a:t>
            </a:r>
            <a:r>
              <a:rPr lang="pl-PL" sz="2000" dirty="0"/>
              <a:t> market reform</a:t>
            </a:r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HOW?</a:t>
            </a:r>
          </a:p>
        </p:txBody>
      </p:sp>
    </p:spTree>
    <p:extLst>
      <p:ext uri="{BB962C8B-B14F-4D97-AF65-F5344CB8AC3E}">
        <p14:creationId xmlns:p14="http://schemas.microsoft.com/office/powerpoint/2010/main" val="392866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51542" y="5877272"/>
            <a:ext cx="6892757" cy="86409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Importance</a:t>
            </a:r>
            <a:r>
              <a:rPr lang="pl-PL" sz="1600" dirty="0"/>
              <a:t> of </a:t>
            </a:r>
            <a:r>
              <a:rPr lang="pl-PL" sz="1600" dirty="0" err="1"/>
              <a:t>long</a:t>
            </a:r>
            <a:r>
              <a:rPr lang="pl-PL" sz="1600" dirty="0"/>
              <a:t>-term </a:t>
            </a:r>
            <a:r>
              <a:rPr lang="pl-PL" sz="1600" dirty="0" err="1"/>
              <a:t>carbon</a:t>
            </a:r>
            <a:r>
              <a:rPr lang="pl-PL" sz="1600" dirty="0"/>
              <a:t> </a:t>
            </a:r>
            <a:r>
              <a:rPr lang="pl-PL" sz="1600" dirty="0" err="1"/>
              <a:t>price</a:t>
            </a:r>
            <a:r>
              <a:rPr lang="pl-PL" sz="1600" dirty="0"/>
              <a:t> </a:t>
            </a:r>
            <a:r>
              <a:rPr lang="pl-PL" sz="1600" dirty="0" err="1"/>
              <a:t>signal</a:t>
            </a:r>
            <a:endParaRPr lang="pl-P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Ongoing</a:t>
            </a:r>
            <a:r>
              <a:rPr lang="pl-PL" sz="1600" dirty="0"/>
              <a:t> </a:t>
            </a:r>
            <a:r>
              <a:rPr lang="pl-PL" sz="1600" dirty="0" err="1"/>
              <a:t>debate</a:t>
            </a:r>
            <a:r>
              <a:rPr lang="pl-PL" sz="1600" dirty="0"/>
              <a:t> on ETS and non-ETS policy </a:t>
            </a:r>
            <a:r>
              <a:rPr lang="pl-PL" sz="1600" dirty="0" err="1"/>
              <a:t>framework</a:t>
            </a:r>
            <a:endParaRPr lang="pl-PL" sz="1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Robust</a:t>
            </a:r>
            <a:r>
              <a:rPr lang="pl-PL" sz="2000" dirty="0"/>
              <a:t> policy </a:t>
            </a:r>
            <a:r>
              <a:rPr lang="pl-PL" sz="2000" dirty="0" err="1"/>
              <a:t>framework</a:t>
            </a:r>
            <a:r>
              <a:rPr lang="pl-PL" sz="2000" dirty="0"/>
              <a:t> – </a:t>
            </a:r>
            <a:r>
              <a:rPr lang="pl-PL" sz="2000" dirty="0" err="1"/>
              <a:t>climate</a:t>
            </a:r>
            <a:r>
              <a:rPr lang="pl-PL" sz="2000" dirty="0"/>
              <a:t> </a:t>
            </a:r>
            <a:r>
              <a:rPr lang="pl-PL" sz="2000" dirty="0" err="1"/>
              <a:t>targets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HOW?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43995"/>
            <a:ext cx="6952257" cy="354524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590664" y="5631051"/>
            <a:ext cx="11208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</a:t>
            </a:r>
            <a:r>
              <a:rPr lang="pl-PL" sz="1000" i="1" dirty="0" err="1">
                <a:solidFill>
                  <a:schemeClr val="tx2"/>
                </a:solidFill>
              </a:rPr>
              <a:t>KOBiZE</a:t>
            </a:r>
            <a:endParaRPr lang="pl-PL" sz="1000" i="1" dirty="0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1579002" y="1627398"/>
            <a:ext cx="6249874" cy="504056"/>
          </a:xfrm>
          <a:prstGeom prst="rect">
            <a:avLst/>
          </a:prstGeom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/>
              <a:t>EU ETS </a:t>
            </a:r>
            <a:r>
              <a:rPr lang="pl-PL" sz="1600" b="1" dirty="0" err="1"/>
              <a:t>allowance</a:t>
            </a:r>
            <a:r>
              <a:rPr lang="pl-PL" sz="1600" b="1" dirty="0"/>
              <a:t> </a:t>
            </a:r>
            <a:r>
              <a:rPr lang="pl-PL" sz="1600" b="1" dirty="0" err="1"/>
              <a:t>prices</a:t>
            </a:r>
            <a:r>
              <a:rPr lang="pl-PL" sz="1600" b="1" dirty="0"/>
              <a:t>, EUR/tCO</a:t>
            </a:r>
            <a:r>
              <a:rPr lang="pl-PL" b="1" dirty="0"/>
              <a:t>2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340708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5626" y="5085184"/>
            <a:ext cx="6892757" cy="136815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Ongoing debate on horizontal vs sectoral industrial/R&amp;D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Energy as a </a:t>
            </a:r>
            <a:r>
              <a:rPr lang="en-US" sz="1600" dirty="0">
                <a:solidFill>
                  <a:schemeClr val="accent1"/>
                </a:solidFill>
              </a:rPr>
              <a:t>Societal Challenge </a:t>
            </a:r>
            <a:r>
              <a:rPr lang="en-US" sz="1600" dirty="0"/>
              <a:t>in Horizon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American example: ARPA-E, “DARPA for energy”</a:t>
            </a:r>
            <a:endParaRPr lang="pl-PL" sz="1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Robust</a:t>
            </a:r>
            <a:r>
              <a:rPr lang="pl-PL" sz="2000" dirty="0"/>
              <a:t> policy </a:t>
            </a:r>
            <a:r>
              <a:rPr lang="pl-PL" sz="2000" dirty="0" err="1"/>
              <a:t>framework</a:t>
            </a:r>
            <a:r>
              <a:rPr lang="pl-PL" sz="2000" dirty="0"/>
              <a:t> – </a:t>
            </a:r>
            <a:r>
              <a:rPr lang="pl-PL" sz="2000" dirty="0" err="1"/>
              <a:t>setting</a:t>
            </a:r>
            <a:r>
              <a:rPr lang="pl-PL" sz="2000" dirty="0"/>
              <a:t> R</a:t>
            </a:r>
            <a:r>
              <a:rPr lang="en-US" sz="2000" dirty="0"/>
              <a:t>&amp;D priorities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HOW?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7408889"/>
              </p:ext>
            </p:extLst>
          </p:nvPr>
        </p:nvGraphicFramePr>
        <p:xfrm>
          <a:off x="539552" y="2060848"/>
          <a:ext cx="770485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51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49694" y="5073824"/>
            <a:ext cx="8413173" cy="586776"/>
          </a:xfrm>
        </p:spPr>
        <p:txBody>
          <a:bodyPr>
            <a:normAutofit/>
          </a:bodyPr>
          <a:lstStyle/>
          <a:p>
            <a:r>
              <a:rPr lang="en-US" sz="1600" dirty="0"/>
              <a:t>Capital-intensive technologies </a:t>
            </a:r>
            <a:r>
              <a:rPr lang="en-US" sz="1600" dirty="0">
                <a:sym typeface="Wingdings" panose="05000000000000000000" pitchFamily="2" charset="2"/>
              </a:rPr>
              <a:t> pilots/market entry challenging  </a:t>
            </a:r>
            <a:r>
              <a:rPr lang="en-US" sz="1600" dirty="0">
                <a:solidFill>
                  <a:schemeClr val="accent1"/>
                </a:solidFill>
                <a:sym typeface="Wingdings" panose="05000000000000000000" pitchFamily="2" charset="2"/>
              </a:rPr>
              <a:t>Death Valley </a:t>
            </a:r>
            <a:r>
              <a:rPr lang="en-US" sz="1600" dirty="0">
                <a:sym typeface="Wingdings" panose="05000000000000000000" pitchFamily="2" charset="2"/>
              </a:rPr>
              <a:t>problem</a:t>
            </a:r>
            <a:endParaRPr lang="pl-PL" sz="1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/>
              <a:t>From </a:t>
            </a:r>
            <a:r>
              <a:rPr lang="pl-PL" sz="2000" dirty="0" err="1"/>
              <a:t>clean</a:t>
            </a:r>
            <a:r>
              <a:rPr lang="pl-PL" sz="2000" dirty="0"/>
              <a:t> </a:t>
            </a:r>
            <a:r>
              <a:rPr lang="pl-PL" sz="2000" dirty="0" err="1"/>
              <a:t>energy</a:t>
            </a:r>
            <a:r>
              <a:rPr lang="pl-PL" sz="2000" dirty="0"/>
              <a:t> idea to market</a:t>
            </a:r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HOW?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5738579"/>
              </p:ext>
            </p:extLst>
          </p:nvPr>
        </p:nvGraphicFramePr>
        <p:xfrm>
          <a:off x="251520" y="2060848"/>
          <a:ext cx="8496944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25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910224"/>
              </p:ext>
            </p:extLst>
          </p:nvPr>
        </p:nvGraphicFramePr>
        <p:xfrm>
          <a:off x="461963" y="1104506"/>
          <a:ext cx="8413750" cy="498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en-US" sz="2000" dirty="0"/>
              <a:t>European value added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HOW?</a:t>
            </a:r>
          </a:p>
        </p:txBody>
      </p:sp>
    </p:spTree>
    <p:extLst>
      <p:ext uri="{BB962C8B-B14F-4D97-AF65-F5344CB8AC3E}">
        <p14:creationId xmlns:p14="http://schemas.microsoft.com/office/powerpoint/2010/main" val="264548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/>
              <a:t>From </a:t>
            </a:r>
            <a:r>
              <a:rPr lang="en-US" sz="2000" dirty="0"/>
              <a:t>policy frameworks to action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HOW?</a:t>
            </a:r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>
          <a:xfrm>
            <a:off x="3779912" y="2996952"/>
            <a:ext cx="5292080" cy="3672408"/>
          </a:xfrm>
          <a:prstGeom prst="rect">
            <a:avLst/>
          </a:prstGeom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Establishing policy framework is only a </a:t>
            </a:r>
            <a:r>
              <a:rPr lang="en-US" sz="1800" dirty="0">
                <a:solidFill>
                  <a:schemeClr val="accent1"/>
                </a:solidFill>
              </a:rPr>
              <a:t>beginning</a:t>
            </a:r>
            <a:r>
              <a:rPr lang="en-US" sz="1800" dirty="0"/>
              <a:t>.</a:t>
            </a:r>
          </a:p>
          <a:p>
            <a:r>
              <a:rPr lang="en-US" sz="1800" dirty="0"/>
              <a:t>Next steps include: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/>
              <a:t>Bringing stakeholders together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/>
              <a:t>Discovering promising ideas and market needs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Innovating to learn, learning to innovate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14809789"/>
              </p:ext>
            </p:extLst>
          </p:nvPr>
        </p:nvGraphicFramePr>
        <p:xfrm>
          <a:off x="-468560" y="2276872"/>
          <a:ext cx="4824536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66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5626" y="1700808"/>
            <a:ext cx="6892757" cy="475252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Independent, Warsaw-based </a:t>
            </a:r>
            <a:r>
              <a:rPr lang="en-US" sz="1600" dirty="0" err="1"/>
              <a:t>thi</a:t>
            </a:r>
            <a:r>
              <a:rPr lang="pl-PL" sz="1600" dirty="0" err="1"/>
              <a:t>nk</a:t>
            </a:r>
            <a:r>
              <a:rPr lang="pl-PL" sz="1600" dirty="0"/>
              <a:t> tank</a:t>
            </a:r>
            <a:r>
              <a:rPr lang="en-US" sz="1600" dirty="0"/>
              <a:t> focusing on economic and foreign policy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Research areas: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Public Policy and Governance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Economics</a:t>
            </a:r>
            <a:r>
              <a:rPr lang="pl-PL" sz="1600" dirty="0"/>
              <a:t> and </a:t>
            </a:r>
            <a:r>
              <a:rPr lang="pl-PL" sz="1600" dirty="0" err="1"/>
              <a:t>Economic</a:t>
            </a:r>
            <a:r>
              <a:rPr lang="pl-PL" sz="1600" dirty="0"/>
              <a:t> Policy</a:t>
            </a:r>
            <a:r>
              <a:rPr lang="en-US" sz="1600" dirty="0"/>
              <a:t> – including </a:t>
            </a:r>
            <a:r>
              <a:rPr lang="en-US" sz="1600" b="1" dirty="0">
                <a:solidFill>
                  <a:schemeClr val="accent1"/>
                </a:solidFill>
              </a:rPr>
              <a:t>innovation</a:t>
            </a:r>
            <a:r>
              <a:rPr lang="en-US" sz="1600" dirty="0"/>
              <a:t> policy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Foreign Policy and International Affairs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Digital Economy and 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1"/>
                </a:solidFill>
              </a:rPr>
              <a:t>Energy</a:t>
            </a:r>
            <a:r>
              <a:rPr lang="en-US" sz="1600" dirty="0"/>
              <a:t>,</a:t>
            </a:r>
            <a:r>
              <a:rPr lang="pl-PL" sz="1600" dirty="0"/>
              <a:t> </a:t>
            </a:r>
            <a:r>
              <a:rPr lang="pl-PL" sz="1600" dirty="0" err="1"/>
              <a:t>Climate</a:t>
            </a:r>
            <a:r>
              <a:rPr lang="pl-PL" sz="1600" dirty="0"/>
              <a:t> </a:t>
            </a:r>
            <a:r>
              <a:rPr lang="en-US" sz="1600" dirty="0"/>
              <a:t>and Environment</a:t>
            </a:r>
          </a:p>
          <a:p>
            <a:pPr lvl="1"/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 2016, WiseEuropa became a partner of Climate-KIC, Europe’s largest public-private innovation partnership focused on climate change</a:t>
            </a:r>
            <a:endParaRPr lang="pl-PL" sz="1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About</a:t>
            </a:r>
            <a:r>
              <a:rPr lang="pl-PL" sz="2000" dirty="0"/>
              <a:t> WiseEuropa</a:t>
            </a:r>
          </a:p>
        </p:txBody>
      </p:sp>
    </p:spTree>
    <p:extLst>
      <p:ext uri="{BB962C8B-B14F-4D97-AF65-F5344CB8AC3E}">
        <p14:creationId xmlns:p14="http://schemas.microsoft.com/office/powerpoint/2010/main" val="166512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4"/>
          </p:nvPr>
        </p:nvSpPr>
        <p:spPr>
          <a:xfrm>
            <a:off x="0" y="2084398"/>
            <a:ext cx="8142275" cy="1200586"/>
          </a:xfrm>
        </p:spPr>
        <p:txBody>
          <a:bodyPr/>
          <a:lstStyle/>
          <a:p>
            <a:pPr algn="ctr"/>
            <a:r>
              <a:rPr lang="pl-PL" sz="3200" dirty="0" err="1"/>
              <a:t>Climate</a:t>
            </a:r>
            <a:r>
              <a:rPr lang="pl-PL" sz="3200" dirty="0"/>
              <a:t>-KIC:</a:t>
            </a:r>
          </a:p>
          <a:p>
            <a:pPr algn="ctr"/>
            <a:r>
              <a:rPr lang="pl-PL" sz="3200" dirty="0" err="1"/>
              <a:t>delivering</a:t>
            </a:r>
            <a:r>
              <a:rPr lang="pl-PL" sz="3200" dirty="0"/>
              <a:t> </a:t>
            </a:r>
            <a:r>
              <a:rPr lang="pl-PL" sz="3200" dirty="0" err="1"/>
              <a:t>innovation</a:t>
            </a:r>
            <a:r>
              <a:rPr lang="pl-P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82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75978" y="1884804"/>
            <a:ext cx="6892757" cy="367240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KICs (Knowledge and Innovation Communities) are thematic innovation partnerships co-financed by European Institute of Innovation and Technology (EIT)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Climate-KIC focuses on climate change mitigation and adaptation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It brings together</a:t>
            </a:r>
            <a:br>
              <a:rPr lang="en-US" sz="2000" dirty="0"/>
            </a:br>
            <a:r>
              <a:rPr lang="en-US" sz="2000" dirty="0"/>
              <a:t>business,</a:t>
            </a:r>
            <a:br>
              <a:rPr lang="en-US" sz="2000" dirty="0"/>
            </a:br>
            <a:r>
              <a:rPr lang="en-US" sz="2000" dirty="0"/>
              <a:t>research institutions</a:t>
            </a:r>
            <a:br>
              <a:rPr lang="en-US" sz="2000" dirty="0"/>
            </a:br>
            <a:r>
              <a:rPr lang="en-US" sz="2000" dirty="0"/>
              <a:t>and local authorities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en-US" sz="2000" dirty="0"/>
              <a:t>About Climate-KIC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 err="1"/>
              <a:t>Climate</a:t>
            </a:r>
            <a:r>
              <a:rPr lang="pl-PL" dirty="0"/>
              <a:t>-KIC: </a:t>
            </a:r>
            <a:r>
              <a:rPr lang="pl-PL" dirty="0" err="1"/>
              <a:t>delivering</a:t>
            </a:r>
            <a:r>
              <a:rPr lang="pl-PL" dirty="0"/>
              <a:t> </a:t>
            </a:r>
            <a:r>
              <a:rPr lang="pl-PL" dirty="0" err="1"/>
              <a:t>innovation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596336" y="6582773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Climate-KIC</a:t>
            </a:r>
            <a:endParaRPr lang="pl-PL" sz="1000" i="1" dirty="0"/>
          </a:p>
        </p:txBody>
      </p:sp>
      <p:pic>
        <p:nvPicPr>
          <p:cNvPr id="2050" name="Picture 2" descr="community-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29" y="3616944"/>
            <a:ext cx="5283313" cy="29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2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5626" y="5373216"/>
            <a:ext cx="6964766" cy="108012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dirty="0"/>
              <a:t>Focus on </a:t>
            </a:r>
            <a:r>
              <a:rPr lang="pl-PL" sz="2000" dirty="0" err="1"/>
              <a:t>systemic</a:t>
            </a:r>
            <a:r>
              <a:rPr lang="pl-PL" sz="2000" dirty="0"/>
              <a:t> </a:t>
            </a:r>
            <a:r>
              <a:rPr lang="pl-PL" sz="2000" dirty="0" err="1"/>
              <a:t>challenges</a:t>
            </a:r>
            <a:r>
              <a:rPr lang="pl-PL" sz="2000" dirty="0"/>
              <a:t> </a:t>
            </a:r>
            <a:r>
              <a:rPr lang="pl-PL" sz="2000" dirty="0" err="1"/>
              <a:t>rather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</a:t>
            </a:r>
            <a:r>
              <a:rPr lang="pl-PL" sz="2000" dirty="0" err="1"/>
              <a:t>technologies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Energy-related innovations as a part of broader solution</a:t>
            </a:r>
            <a:endParaRPr lang="pl-PL" sz="20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en-US" sz="2000" dirty="0"/>
              <a:t>Thematic priorities of Climate-KIC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 err="1"/>
              <a:t>Climate</a:t>
            </a:r>
            <a:r>
              <a:rPr lang="pl-PL" dirty="0"/>
              <a:t>-KIC: </a:t>
            </a:r>
            <a:r>
              <a:rPr lang="pl-PL" dirty="0" err="1"/>
              <a:t>delivering</a:t>
            </a:r>
            <a:r>
              <a:rPr lang="pl-PL" dirty="0"/>
              <a:t> </a:t>
            </a:r>
            <a:r>
              <a:rPr lang="pl-PL" dirty="0" err="1"/>
              <a:t>innovation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91474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2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9592" y="2852936"/>
            <a:ext cx="3913437" cy="3580163"/>
          </a:xfrm>
        </p:spPr>
        <p:txBody>
          <a:bodyPr>
            <a:normAutofit/>
          </a:bodyPr>
          <a:lstStyle/>
          <a:p>
            <a:r>
              <a:rPr lang="en-US" sz="2000" dirty="0"/>
              <a:t>Sustainable Smart Districts: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district-scale innovations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systemic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scaling up and providing example for other cities</a:t>
            </a:r>
            <a:endParaRPr lang="pl-PL" sz="20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en-US" sz="2000" dirty="0"/>
              <a:t>Climate-KIC in action - examples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 err="1"/>
              <a:t>Climate</a:t>
            </a:r>
            <a:r>
              <a:rPr lang="pl-PL" dirty="0"/>
              <a:t>-KIC: </a:t>
            </a:r>
            <a:r>
              <a:rPr lang="pl-PL" dirty="0" err="1"/>
              <a:t>delivering</a:t>
            </a:r>
            <a:r>
              <a:rPr lang="pl-PL" dirty="0"/>
              <a:t> </a:t>
            </a:r>
            <a:r>
              <a:rPr lang="pl-PL" dirty="0" err="1"/>
              <a:t>innovation</a:t>
            </a:r>
            <a:endParaRPr lang="pl-PL" dirty="0"/>
          </a:p>
        </p:txBody>
      </p:sp>
      <p:pic>
        <p:nvPicPr>
          <p:cNvPr id="1026" name="Picture 2" descr="http://www.climate-kic.org/wp-content/uploads/2016/04/olympic-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31654" cy="33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642874" y="6093296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Climate-KIC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115750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5626" y="2060848"/>
            <a:ext cx="6964766" cy="4392488"/>
          </a:xfrm>
        </p:spPr>
        <p:txBody>
          <a:bodyPr>
            <a:normAutofit/>
          </a:bodyPr>
          <a:lstStyle/>
          <a:p>
            <a:r>
              <a:rPr lang="en-US" sz="2000" dirty="0"/>
              <a:t>Innovative start-ups and solutions: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Using waste heat from IT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IT solutions for CAPEX-free energy efficiency improvements in office buildings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Decision support tools for planning city-level energy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Exploring CO</a:t>
            </a:r>
            <a:r>
              <a:rPr lang="en-US" sz="1400" dirty="0"/>
              <a:t>2</a:t>
            </a:r>
            <a:r>
              <a:rPr lang="en-US" sz="2000" dirty="0"/>
              <a:t> reuse options in industry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en-US" sz="2000" dirty="0"/>
              <a:t>Climate-KIC in action - examples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 err="1"/>
              <a:t>Climate</a:t>
            </a:r>
            <a:r>
              <a:rPr lang="pl-PL" dirty="0"/>
              <a:t>-KIC: </a:t>
            </a:r>
            <a:r>
              <a:rPr lang="pl-PL" dirty="0" err="1"/>
              <a:t>delivering</a:t>
            </a:r>
            <a:r>
              <a:rPr lang="pl-PL" dirty="0"/>
              <a:t> </a:t>
            </a:r>
            <a:r>
              <a:rPr lang="pl-PL" dirty="0" err="1"/>
              <a:t>innovation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960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4"/>
          </p:nvPr>
        </p:nvSpPr>
        <p:spPr>
          <a:xfrm>
            <a:off x="0" y="2084398"/>
            <a:ext cx="8142275" cy="1200586"/>
          </a:xfrm>
        </p:spPr>
        <p:txBody>
          <a:bodyPr/>
          <a:lstStyle/>
          <a:p>
            <a:pPr algn="ctr"/>
            <a:r>
              <a:rPr lang="en-US" sz="3200" dirty="0"/>
              <a:t>Summary:</a:t>
            </a:r>
          </a:p>
          <a:p>
            <a:pPr algn="ctr"/>
            <a:r>
              <a:rPr lang="en-US" sz="2800" dirty="0"/>
              <a:t>Towards an innovative Energy Union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189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331640" y="2780928"/>
            <a:ext cx="6724588" cy="647664"/>
          </a:xfrm>
        </p:spPr>
        <p:txBody>
          <a:bodyPr/>
          <a:lstStyle/>
          <a:p>
            <a:pPr algn="ctr"/>
            <a:r>
              <a:rPr lang="en-US" sz="3200" b="1" dirty="0"/>
              <a:t>Thank you for your attention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69877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algn="ctr"/>
            <a:r>
              <a:rPr lang="pl-PL" sz="3600" dirty="0"/>
              <a:t>Energy </a:t>
            </a:r>
            <a:r>
              <a:rPr lang="pl-PL" sz="3600" dirty="0" err="1"/>
              <a:t>innovation</a:t>
            </a:r>
            <a:r>
              <a:rPr lang="pl-PL" sz="3600" dirty="0"/>
              <a:t> – WHY?</a:t>
            </a:r>
          </a:p>
        </p:txBody>
      </p:sp>
    </p:spTree>
    <p:extLst>
      <p:ext uri="{BB962C8B-B14F-4D97-AF65-F5344CB8AC3E}">
        <p14:creationId xmlns:p14="http://schemas.microsoft.com/office/powerpoint/2010/main" val="237690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5626" y="5949280"/>
            <a:ext cx="6892757" cy="50405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Energy use at the forefront of necessary transition</a:t>
            </a:r>
            <a:endParaRPr lang="pl-PL" sz="1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/>
              <a:t>Energy </a:t>
            </a:r>
            <a:r>
              <a:rPr lang="pl-PL" sz="2000" dirty="0" err="1"/>
              <a:t>challenges</a:t>
            </a:r>
            <a:r>
              <a:rPr lang="pl-PL" sz="2000" dirty="0"/>
              <a:t> </a:t>
            </a:r>
            <a:r>
              <a:rPr lang="en-US" sz="2000" dirty="0"/>
              <a:t>– climate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77" y="1733156"/>
            <a:ext cx="6413859" cy="3917900"/>
          </a:xfrm>
          <a:prstGeom prst="rect">
            <a:avLst/>
          </a:prstGeom>
        </p:spPr>
      </p:pic>
      <p:sp>
        <p:nvSpPr>
          <p:cNvPr id="9" name="Strzałka: w lewo 8"/>
          <p:cNvSpPr/>
          <p:nvPr/>
        </p:nvSpPr>
        <p:spPr>
          <a:xfrm>
            <a:off x="6994092" y="4365104"/>
            <a:ext cx="864095" cy="288032"/>
          </a:xfrm>
          <a:prstGeom prst="leftArrow">
            <a:avLst>
              <a:gd name="adj1" fmla="val 50000"/>
              <a:gd name="adj2" fmla="val 4654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012160" y="5731778"/>
            <a:ext cx="124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EC (2011)</a:t>
            </a:r>
            <a:endParaRPr lang="pl-PL" sz="1000" i="1" dirty="0"/>
          </a:p>
        </p:txBody>
      </p:sp>
      <p:sp>
        <p:nvSpPr>
          <p:cNvPr id="11" name="Symbol zastępczy zawartości 1"/>
          <p:cNvSpPr txBox="1">
            <a:spLocks/>
          </p:cNvSpPr>
          <p:nvPr/>
        </p:nvSpPr>
        <p:spPr>
          <a:xfrm rot="16200000">
            <a:off x="-776422" y="3184432"/>
            <a:ext cx="3568052" cy="504056"/>
          </a:xfrm>
          <a:prstGeom prst="rect">
            <a:avLst/>
          </a:prstGeom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Greenhouse gas emissions in the EU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7758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652120" y="3068960"/>
            <a:ext cx="3156589" cy="233220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</a:rPr>
              <a:t>In Europe, </a:t>
            </a:r>
            <a:r>
              <a:rPr lang="pl-PL" sz="1600" dirty="0" err="1">
                <a:solidFill>
                  <a:schemeClr val="tx2"/>
                </a:solidFill>
              </a:rPr>
              <a:t>cost</a:t>
            </a:r>
            <a:r>
              <a:rPr lang="pl-PL" sz="1600" dirty="0">
                <a:solidFill>
                  <a:schemeClr val="tx2"/>
                </a:solidFill>
              </a:rPr>
              <a:t> of </a:t>
            </a:r>
            <a:r>
              <a:rPr lang="pl-PL" sz="1600" dirty="0" err="1">
                <a:solidFill>
                  <a:schemeClr val="tx2"/>
                </a:solidFill>
              </a:rPr>
              <a:t>energy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pl-PL" sz="1600" dirty="0" err="1">
                <a:solidFill>
                  <a:schemeClr val="tx2"/>
                </a:solidFill>
              </a:rPr>
              <a:t>transition</a:t>
            </a:r>
            <a:r>
              <a:rPr lang="pl-PL" sz="1600" dirty="0">
                <a:solidFill>
                  <a:schemeClr val="tx2"/>
                </a:solidFill>
              </a:rPr>
              <a:t> for </a:t>
            </a:r>
            <a:r>
              <a:rPr lang="pl-PL" sz="1600" dirty="0" err="1">
                <a:solidFill>
                  <a:schemeClr val="tx2"/>
                </a:solidFill>
              </a:rPr>
              <a:t>households</a:t>
            </a:r>
            <a:r>
              <a:rPr lang="pl-PL" sz="1600" dirty="0">
                <a:solidFill>
                  <a:schemeClr val="tx2"/>
                </a:solidFill>
              </a:rPr>
              <a:t> and business </a:t>
            </a:r>
            <a:r>
              <a:rPr lang="pl-PL" sz="1600" dirty="0" err="1">
                <a:solidFill>
                  <a:schemeClr val="tx2"/>
                </a:solidFill>
              </a:rPr>
              <a:t>is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pl-PL" sz="1600" dirty="0" err="1">
                <a:solidFill>
                  <a:schemeClr val="accent1"/>
                </a:solidFill>
              </a:rPr>
              <a:t>manageable</a:t>
            </a:r>
            <a:endParaRPr lang="pl-PL" sz="16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Nevertheless</a:t>
            </a:r>
            <a:r>
              <a:rPr lang="pl-PL" sz="1600" dirty="0">
                <a:solidFill>
                  <a:schemeClr val="tx2"/>
                </a:solidFill>
              </a:rPr>
              <a:t>, </a:t>
            </a:r>
            <a:r>
              <a:rPr lang="pl-PL" sz="1600" dirty="0" err="1">
                <a:solidFill>
                  <a:schemeClr val="tx2"/>
                </a:solidFill>
              </a:rPr>
              <a:t>smooth</a:t>
            </a:r>
            <a:r>
              <a:rPr lang="en-US" sz="1600" dirty="0">
                <a:solidFill>
                  <a:schemeClr val="tx2"/>
                </a:solidFill>
              </a:rPr>
              <a:t> global </a:t>
            </a:r>
            <a:r>
              <a:rPr lang="pl-PL" sz="1600" dirty="0">
                <a:solidFill>
                  <a:schemeClr val="tx2"/>
                </a:solidFill>
              </a:rPr>
              <a:t>and </a:t>
            </a:r>
            <a:r>
              <a:rPr lang="pl-PL" sz="1600" dirty="0" err="1">
                <a:solidFill>
                  <a:schemeClr val="tx2"/>
                </a:solidFill>
              </a:rPr>
              <a:t>European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energy transition requires </a:t>
            </a:r>
            <a:r>
              <a:rPr lang="pl-PL" sz="1600" dirty="0" err="1">
                <a:solidFill>
                  <a:schemeClr val="accent1"/>
                </a:solidFill>
              </a:rPr>
              <a:t>economically</a:t>
            </a:r>
            <a:r>
              <a:rPr lang="pl-PL" sz="1600" dirty="0">
                <a:solidFill>
                  <a:schemeClr val="accent1"/>
                </a:solidFill>
              </a:rPr>
              <a:t> </a:t>
            </a:r>
            <a:r>
              <a:rPr lang="pl-PL" sz="1600" dirty="0" err="1">
                <a:solidFill>
                  <a:schemeClr val="accent1"/>
                </a:solidFill>
              </a:rPr>
              <a:t>efficient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pl-PL" sz="1600" dirty="0" err="1">
                <a:solidFill>
                  <a:schemeClr val="tx2"/>
                </a:solidFill>
              </a:rPr>
              <a:t>solutions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/>
              <a:t>Energy </a:t>
            </a:r>
            <a:r>
              <a:rPr lang="pl-PL" sz="2000" dirty="0" err="1"/>
              <a:t>challenges</a:t>
            </a:r>
            <a:r>
              <a:rPr lang="pl-PL" sz="2000" dirty="0"/>
              <a:t> </a:t>
            </a:r>
            <a:r>
              <a:rPr lang="en-US" sz="2000" dirty="0"/>
              <a:t>– affordability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6" y="2676710"/>
            <a:ext cx="5143168" cy="3413239"/>
          </a:xfrm>
          <a:prstGeom prst="rect">
            <a:avLst/>
          </a:prstGeom>
        </p:spPr>
      </p:pic>
      <p:sp>
        <p:nvSpPr>
          <p:cNvPr id="8" name="Symbol zastępczy zawartości 1"/>
          <p:cNvSpPr txBox="1">
            <a:spLocks/>
          </p:cNvSpPr>
          <p:nvPr/>
        </p:nvSpPr>
        <p:spPr>
          <a:xfrm>
            <a:off x="914414" y="1967468"/>
            <a:ext cx="3528392" cy="504056"/>
          </a:xfrm>
          <a:prstGeom prst="rect">
            <a:avLst/>
          </a:prstGeom>
        </p:spPr>
        <p:txBody>
          <a:bodyPr vert="horz" lIns="91440" tIns="10800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Energy share in households’ budgets, by Member State</a:t>
            </a:r>
            <a:endParaRPr lang="pl-PL" sz="1600" b="1" dirty="0"/>
          </a:p>
        </p:txBody>
      </p:sp>
      <p:sp>
        <p:nvSpPr>
          <p:cNvPr id="9" name="Prostokąt 8"/>
          <p:cNvSpPr/>
          <p:nvPr/>
        </p:nvSpPr>
        <p:spPr>
          <a:xfrm>
            <a:off x="2557778" y="6172024"/>
            <a:ext cx="2704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WiseEuropa based on Eurostat data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29689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9481" y="5517232"/>
            <a:ext cx="6892757" cy="1162840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/>
              <a:t>Europe </a:t>
            </a:r>
            <a:r>
              <a:rPr lang="pl-PL" sz="1600" dirty="0" err="1"/>
              <a:t>becomes</a:t>
            </a:r>
            <a:r>
              <a:rPr lang="pl-PL" sz="1600" dirty="0"/>
              <a:t> </a:t>
            </a:r>
            <a:r>
              <a:rPr lang="pl-PL" sz="1600" dirty="0" err="1"/>
              <a:t>increasingly</a:t>
            </a:r>
            <a:r>
              <a:rPr lang="pl-PL" sz="1600" dirty="0"/>
              <a:t> </a:t>
            </a:r>
            <a:r>
              <a:rPr lang="pl-PL" sz="1600" dirty="0" err="1"/>
              <a:t>energy</a:t>
            </a:r>
            <a:r>
              <a:rPr lang="pl-PL" sz="1600" dirty="0"/>
              <a:t> dependent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Renewables</a:t>
            </a:r>
            <a:r>
              <a:rPr lang="pl-PL" sz="1600" dirty="0"/>
              <a:t> and </a:t>
            </a:r>
            <a:r>
              <a:rPr lang="pl-PL" sz="1600" dirty="0" err="1"/>
              <a:t>energy</a:t>
            </a:r>
            <a:r>
              <a:rPr lang="pl-PL" sz="1600" dirty="0"/>
              <a:t> </a:t>
            </a:r>
            <a:r>
              <a:rPr lang="pl-PL" sz="1600" dirty="0" err="1"/>
              <a:t>effficiency</a:t>
            </a:r>
            <a:r>
              <a:rPr lang="pl-PL" sz="1600" dirty="0"/>
              <a:t> </a:t>
            </a:r>
            <a:r>
              <a:rPr lang="pl-PL" sz="1600" dirty="0" err="1"/>
              <a:t>seen</a:t>
            </a:r>
            <a:r>
              <a:rPr lang="pl-PL" sz="1600" dirty="0"/>
              <a:t> as a </a:t>
            </a:r>
            <a:r>
              <a:rPr lang="pl-PL" sz="1600" dirty="0" err="1"/>
              <a:t>long</a:t>
            </a:r>
            <a:r>
              <a:rPr lang="pl-PL" sz="1600" dirty="0"/>
              <a:t>-term </a:t>
            </a:r>
            <a:r>
              <a:rPr lang="pl-PL" sz="1600" dirty="0" err="1"/>
              <a:t>solution</a:t>
            </a:r>
            <a:endParaRPr lang="pl-P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Some</a:t>
            </a:r>
            <a:r>
              <a:rPr lang="pl-PL" sz="1600" dirty="0"/>
              <a:t> </a:t>
            </a:r>
            <a:r>
              <a:rPr lang="pl-PL" sz="1600" dirty="0" err="1"/>
              <a:t>Member</a:t>
            </a:r>
            <a:r>
              <a:rPr lang="pl-PL" sz="1600" dirty="0"/>
              <a:t> </a:t>
            </a:r>
            <a:r>
              <a:rPr lang="pl-PL" sz="1600" dirty="0" err="1"/>
              <a:t>States</a:t>
            </a:r>
            <a:r>
              <a:rPr lang="pl-PL" sz="1600" dirty="0"/>
              <a:t> </a:t>
            </a:r>
            <a:r>
              <a:rPr lang="pl-PL" sz="1600" dirty="0" err="1"/>
              <a:t>still</a:t>
            </a:r>
            <a:r>
              <a:rPr lang="pl-PL" sz="1600" dirty="0"/>
              <a:t> </a:t>
            </a:r>
            <a:r>
              <a:rPr lang="pl-PL" sz="1600" dirty="0" err="1"/>
              <a:t>interested</a:t>
            </a:r>
            <a:r>
              <a:rPr lang="pl-PL" sz="1600" dirty="0"/>
              <a:t> in </a:t>
            </a:r>
            <a:r>
              <a:rPr lang="pl-PL" sz="1600" dirty="0" err="1"/>
              <a:t>clean</a:t>
            </a:r>
            <a:r>
              <a:rPr lang="pl-PL" sz="1600" dirty="0"/>
              <a:t> </a:t>
            </a:r>
            <a:r>
              <a:rPr lang="pl-PL" sz="1600" dirty="0" err="1"/>
              <a:t>use</a:t>
            </a:r>
            <a:r>
              <a:rPr lang="pl-PL" sz="1600" dirty="0"/>
              <a:t> of </a:t>
            </a:r>
            <a:r>
              <a:rPr lang="pl-PL" sz="1600" dirty="0" err="1"/>
              <a:t>domestic</a:t>
            </a:r>
            <a:r>
              <a:rPr lang="en-US" sz="1600" dirty="0"/>
              <a:t> fossil</a:t>
            </a:r>
            <a:r>
              <a:rPr lang="pl-PL" sz="1600" dirty="0"/>
              <a:t> </a:t>
            </a:r>
            <a:r>
              <a:rPr lang="pl-PL" sz="1600" dirty="0" err="1"/>
              <a:t>fuels</a:t>
            </a:r>
            <a:endParaRPr lang="pl-PL" sz="1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/>
              <a:t>Energy </a:t>
            </a:r>
            <a:r>
              <a:rPr lang="pl-PL" sz="2000" dirty="0" err="1"/>
              <a:t>challenges</a:t>
            </a:r>
            <a:r>
              <a:rPr lang="pl-PL" sz="2000" dirty="0"/>
              <a:t> </a:t>
            </a:r>
            <a:r>
              <a:rPr lang="en-US" sz="2000" dirty="0"/>
              <a:t>– security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88840"/>
            <a:ext cx="6888615" cy="31634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827853" y="5229200"/>
            <a:ext cx="2704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WiseEuropa based on Eurostat data</a:t>
            </a:r>
            <a:endParaRPr lang="pl-PL" sz="1000" i="1" dirty="0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1579002" y="1627398"/>
            <a:ext cx="6249874" cy="504056"/>
          </a:xfrm>
          <a:prstGeom prst="rect">
            <a:avLst/>
          </a:prstGeom>
        </p:spPr>
        <p:txBody>
          <a:bodyPr vert="horz" lIns="91440" tIns="10800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Domestic coal &amp; gas production as % of domestic consumption in 2014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20958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49420" y="6048027"/>
            <a:ext cx="6892757" cy="64807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Interdependencies</a:t>
            </a:r>
            <a:r>
              <a:rPr lang="pl-PL" sz="1600" dirty="0"/>
              <a:t> and </a:t>
            </a:r>
            <a:r>
              <a:rPr lang="pl-PL" sz="1600" dirty="0" err="1"/>
              <a:t>synergies</a:t>
            </a:r>
            <a:r>
              <a:rPr lang="pl-PL" sz="1600" dirty="0"/>
              <a:t> </a:t>
            </a:r>
            <a:r>
              <a:rPr lang="pl-PL" sz="1600" dirty="0" err="1"/>
              <a:t>within</a:t>
            </a:r>
            <a:r>
              <a:rPr lang="pl-PL" sz="1600" dirty="0"/>
              <a:t> </a:t>
            </a:r>
            <a:r>
              <a:rPr lang="pl-PL" sz="1600" dirty="0" err="1"/>
              <a:t>broad</a:t>
            </a:r>
            <a:r>
              <a:rPr lang="pl-PL" sz="1600" dirty="0"/>
              <a:t> </a:t>
            </a:r>
            <a:r>
              <a:rPr lang="pl-PL" sz="1600" dirty="0" err="1"/>
              <a:t>energy</a:t>
            </a:r>
            <a:r>
              <a:rPr lang="pl-PL" sz="1600" dirty="0"/>
              <a:t> system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Need</a:t>
            </a:r>
            <a:r>
              <a:rPr lang="pl-PL" sz="2000" dirty="0"/>
              <a:t> for </a:t>
            </a:r>
            <a:r>
              <a:rPr lang="pl-PL" sz="2000" dirty="0" err="1"/>
              <a:t>systemic</a:t>
            </a:r>
            <a:r>
              <a:rPr lang="pl-PL" sz="2000" dirty="0"/>
              <a:t> </a:t>
            </a:r>
            <a:r>
              <a:rPr lang="pl-PL" sz="2000" dirty="0" err="1"/>
              <a:t>innovation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250"/>
            <a:ext cx="9144000" cy="3706872"/>
          </a:xfrm>
          <a:prstGeom prst="rect">
            <a:avLst/>
          </a:prstGeom>
        </p:spPr>
      </p:pic>
      <p:sp>
        <p:nvSpPr>
          <p:cNvPr id="8" name="Symbol zastępczy zawartości 1"/>
          <p:cNvSpPr txBox="1">
            <a:spLocks/>
          </p:cNvSpPr>
          <p:nvPr/>
        </p:nvSpPr>
        <p:spPr>
          <a:xfrm>
            <a:off x="1579002" y="1627398"/>
            <a:ext cx="6249874" cy="504056"/>
          </a:xfrm>
          <a:prstGeom prst="rect">
            <a:avLst/>
          </a:prstGeom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Sankey diagram – energy flows in IEA countries in 2013</a:t>
            </a:r>
            <a:endParaRPr lang="pl-PL" sz="1600" b="1" dirty="0"/>
          </a:p>
        </p:txBody>
      </p:sp>
      <p:sp>
        <p:nvSpPr>
          <p:cNvPr id="9" name="Prostokąt 8"/>
          <p:cNvSpPr/>
          <p:nvPr/>
        </p:nvSpPr>
        <p:spPr>
          <a:xfrm>
            <a:off x="7860215" y="5822090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IEA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344104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35626" y="2780928"/>
            <a:ext cx="6892757" cy="367240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dirty="0" err="1"/>
              <a:t>Avoiding</a:t>
            </a:r>
            <a:r>
              <a:rPr lang="pl-PL" sz="2000" dirty="0"/>
              <a:t> </a:t>
            </a:r>
            <a:r>
              <a:rPr lang="pl-PL" sz="2000" dirty="0" err="1"/>
              <a:t>path</a:t>
            </a:r>
            <a:r>
              <a:rPr lang="pl-PL" sz="2000" dirty="0"/>
              <a:t> </a:t>
            </a:r>
            <a:r>
              <a:rPr lang="pl-PL" sz="2000" dirty="0" err="1"/>
              <a:t>dependency</a:t>
            </a:r>
            <a:endParaRPr lang="pl-PL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dirty="0" err="1"/>
              <a:t>Low-emmission</a:t>
            </a:r>
            <a:r>
              <a:rPr lang="pl-PL" sz="2000" dirty="0"/>
              <a:t> vs </a:t>
            </a:r>
            <a:r>
              <a:rPr lang="pl-PL" sz="2000" dirty="0" err="1"/>
              <a:t>low</a:t>
            </a:r>
            <a:r>
              <a:rPr lang="pl-PL" sz="2000" u="sng" dirty="0" err="1">
                <a:solidFill>
                  <a:schemeClr val="accent1"/>
                </a:solidFill>
              </a:rPr>
              <a:t>ER</a:t>
            </a:r>
            <a:r>
              <a:rPr lang="pl-PL" sz="2000" dirty="0"/>
              <a:t> </a:t>
            </a:r>
            <a:r>
              <a:rPr lang="pl-PL" sz="2000" dirty="0" err="1"/>
              <a:t>emission</a:t>
            </a:r>
            <a:r>
              <a:rPr lang="pl-PL" sz="2000" dirty="0"/>
              <a:t> </a:t>
            </a:r>
            <a:r>
              <a:rPr lang="pl-PL" sz="2000" dirty="0" err="1"/>
              <a:t>solutions</a:t>
            </a:r>
            <a:endParaRPr lang="pl-PL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dirty="0" err="1"/>
              <a:t>Key</a:t>
            </a:r>
            <a:r>
              <a:rPr lang="pl-PL" sz="2000" dirty="0"/>
              <a:t> role of </a:t>
            </a:r>
            <a:r>
              <a:rPr lang="pl-PL" sz="2000" dirty="0" err="1"/>
              <a:t>long</a:t>
            </a:r>
            <a:r>
              <a:rPr lang="pl-PL" sz="2000" dirty="0"/>
              <a:t>-term investment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Need</a:t>
            </a:r>
            <a:r>
              <a:rPr lang="pl-PL" sz="2000" dirty="0"/>
              <a:t> for </a:t>
            </a:r>
            <a:r>
              <a:rPr lang="pl-PL" sz="2000" dirty="0" err="1"/>
              <a:t>breakthrough</a:t>
            </a:r>
            <a:r>
              <a:rPr lang="pl-PL" sz="2000" dirty="0"/>
              <a:t> </a:t>
            </a:r>
            <a:r>
              <a:rPr lang="pl-PL" sz="2000" dirty="0" err="1"/>
              <a:t>innovation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</p:spTree>
    <p:extLst>
      <p:ext uri="{BB962C8B-B14F-4D97-AF65-F5344CB8AC3E}">
        <p14:creationId xmlns:p14="http://schemas.microsoft.com/office/powerpoint/2010/main" val="259932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5429" y="5733256"/>
            <a:ext cx="6892757" cy="100811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Urgency</a:t>
            </a:r>
            <a:r>
              <a:rPr lang="pl-PL" sz="1600" dirty="0"/>
              <a:t> of </a:t>
            </a:r>
            <a:r>
              <a:rPr lang="pl-PL" sz="1600" dirty="0" err="1"/>
              <a:t>climate</a:t>
            </a:r>
            <a:r>
              <a:rPr lang="pl-PL" sz="1600" dirty="0"/>
              <a:t> </a:t>
            </a:r>
            <a:r>
              <a:rPr lang="pl-PL" sz="1600" dirty="0" err="1"/>
              <a:t>crisis</a:t>
            </a:r>
            <a:endParaRPr lang="pl-P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/>
              <a:t>Business </a:t>
            </a:r>
            <a:r>
              <a:rPr lang="pl-PL" sz="1600" dirty="0" err="1"/>
              <a:t>opportunities</a:t>
            </a:r>
            <a:r>
              <a:rPr lang="pl-PL" sz="1600" dirty="0"/>
              <a:t> –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markets</a:t>
            </a:r>
            <a:r>
              <a:rPr lang="pl-PL" sz="1600" dirty="0"/>
              <a:t> </a:t>
            </a:r>
            <a:r>
              <a:rPr lang="pl-PL" sz="1600" dirty="0" err="1"/>
              <a:t>beyond</a:t>
            </a:r>
            <a:r>
              <a:rPr lang="pl-PL" sz="1600" dirty="0"/>
              <a:t> Europe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3"/>
          </p:nvPr>
        </p:nvSpPr>
        <p:spPr>
          <a:xfrm>
            <a:off x="1135627" y="1104506"/>
            <a:ext cx="6724588" cy="462998"/>
          </a:xfrm>
        </p:spPr>
        <p:txBody>
          <a:bodyPr/>
          <a:lstStyle/>
          <a:p>
            <a:r>
              <a:rPr lang="pl-PL" sz="2000" dirty="0" err="1"/>
              <a:t>Need</a:t>
            </a:r>
            <a:r>
              <a:rPr lang="pl-PL" sz="2000" dirty="0"/>
              <a:t> for </a:t>
            </a:r>
            <a:r>
              <a:rPr lang="pl-PL" sz="2000" dirty="0" err="1"/>
              <a:t>scalable</a:t>
            </a:r>
            <a:r>
              <a:rPr lang="pl-PL" sz="2000" dirty="0"/>
              <a:t> </a:t>
            </a:r>
            <a:r>
              <a:rPr lang="pl-PL" sz="2000" dirty="0" err="1"/>
              <a:t>innovation</a:t>
            </a:r>
            <a:endParaRPr lang="pl-PL" sz="2000" dirty="0"/>
          </a:p>
        </p:txBody>
      </p:sp>
      <p:sp>
        <p:nvSpPr>
          <p:cNvPr id="5" name="Tytuł 2"/>
          <p:cNvSpPr>
            <a:spLocks noGrp="1"/>
          </p:cNvSpPr>
          <p:nvPr>
            <p:ph type="ctrTitle"/>
          </p:nvPr>
        </p:nvSpPr>
        <p:spPr>
          <a:xfrm>
            <a:off x="1619672" y="254001"/>
            <a:ext cx="7261045" cy="501178"/>
          </a:xfrm>
        </p:spPr>
        <p:txBody>
          <a:bodyPr/>
          <a:lstStyle/>
          <a:p>
            <a:r>
              <a:rPr lang="pl-PL" dirty="0"/>
              <a:t>Energy </a:t>
            </a:r>
            <a:r>
              <a:rPr lang="pl-PL" dirty="0" err="1"/>
              <a:t>innovation</a:t>
            </a:r>
            <a:r>
              <a:rPr lang="pl-PL" dirty="0"/>
              <a:t> – WHY?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71" y="2132856"/>
            <a:ext cx="6588224" cy="349709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308304" y="5714190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Source: IEA</a:t>
            </a:r>
            <a:endParaRPr lang="pl-PL" sz="1000" i="1" dirty="0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1579002" y="1627398"/>
            <a:ext cx="6249874" cy="504056"/>
          </a:xfrm>
          <a:prstGeom prst="rect">
            <a:avLst/>
          </a:prstGeom>
        </p:spPr>
        <p:txBody>
          <a:bodyPr vert="horz" lIns="91440" tIns="10800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Energy supply investment in 2015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3417691413"/>
      </p:ext>
    </p:extLst>
  </p:cSld>
  <p:clrMapOvr>
    <a:masterClrMapping/>
  </p:clrMapOvr>
</p:sld>
</file>

<file path=ppt/theme/theme1.xml><?xml version="1.0" encoding="utf-8"?>
<a:theme xmlns:a="http://schemas.openxmlformats.org/drawingml/2006/main" name="WiseEuropa">
  <a:themeElements>
    <a:clrScheme name="WiseEuropa">
      <a:dk1>
        <a:srgbClr val="002457"/>
      </a:dk1>
      <a:lt1>
        <a:srgbClr val="FFFFFF"/>
      </a:lt1>
      <a:dk2>
        <a:srgbClr val="002457"/>
      </a:dk2>
      <a:lt2>
        <a:srgbClr val="E4E4E4"/>
      </a:lt2>
      <a:accent1>
        <a:srgbClr val="F8981D"/>
      </a:accent1>
      <a:accent2>
        <a:srgbClr val="00AED8"/>
      </a:accent2>
      <a:accent3>
        <a:srgbClr val="993300"/>
      </a:accent3>
      <a:accent4>
        <a:srgbClr val="00B288"/>
      </a:accent4>
      <a:accent5>
        <a:srgbClr val="606BB4"/>
      </a:accent5>
      <a:accent6>
        <a:srgbClr val="B0B024"/>
      </a:accent6>
      <a:hlink>
        <a:srgbClr val="002457"/>
      </a:hlink>
      <a:folHlink>
        <a:srgbClr val="535353"/>
      </a:folHlink>
    </a:clrScheme>
    <a:fontScheme name="WiseEuro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WiseEuropa_szablon_prezentacja</Template>
  <TotalTime>575</TotalTime>
  <Words>765</Words>
  <Application>Microsoft Office PowerPoint</Application>
  <PresentationFormat>Pokaz na ekranie (4:3)</PresentationFormat>
  <Paragraphs>150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WiseEuropa</vt:lpstr>
      <vt:lpstr>Innovation and Energy</vt:lpstr>
      <vt:lpstr>Prezentacja programu PowerPoint</vt:lpstr>
      <vt:lpstr>Prezentacja programu PowerPoint</vt:lpstr>
      <vt:lpstr>Energy innovation – WHY?</vt:lpstr>
      <vt:lpstr>Energy innovation – WHY?</vt:lpstr>
      <vt:lpstr>Energy innovation – WHY?</vt:lpstr>
      <vt:lpstr>Energy innovation – WHY?</vt:lpstr>
      <vt:lpstr>Energy innovation – WHY?</vt:lpstr>
      <vt:lpstr>Energy innovation – WHY?</vt:lpstr>
      <vt:lpstr>Energy innovation – WHY?</vt:lpstr>
      <vt:lpstr>Energy innovation – WHY?</vt:lpstr>
      <vt:lpstr>Prezentacja programu PowerPoint</vt:lpstr>
      <vt:lpstr>Energy innovation – HOW?</vt:lpstr>
      <vt:lpstr>Energy innovation – HOW?</vt:lpstr>
      <vt:lpstr>Energy innovation – HOW?</vt:lpstr>
      <vt:lpstr>Energy innovation – HOW?</vt:lpstr>
      <vt:lpstr>Energy innovation – HOW?</vt:lpstr>
      <vt:lpstr>Energy innovation – HOW?</vt:lpstr>
      <vt:lpstr>Energy innovation – HOW?</vt:lpstr>
      <vt:lpstr>Prezentacja programu PowerPoint</vt:lpstr>
      <vt:lpstr>Climate-KIC: delivering innovation</vt:lpstr>
      <vt:lpstr>Climate-KIC: delivering innovation</vt:lpstr>
      <vt:lpstr>Climate-KIC: delivering innovation</vt:lpstr>
      <vt:lpstr>Climate-KIC: delivering innovation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Aleksander Sniegocki</dc:creator>
  <cp:lastModifiedBy>Aleksander Sniegocki</cp:lastModifiedBy>
  <cp:revision>52</cp:revision>
  <dcterms:created xsi:type="dcterms:W3CDTF">2016-05-12T09:13:30Z</dcterms:created>
  <dcterms:modified xsi:type="dcterms:W3CDTF">2016-09-20T06:38:29Z</dcterms:modified>
</cp:coreProperties>
</file>